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1" r:id="rId5"/>
    <p:sldMasterId id="2147483807" r:id="rId6"/>
    <p:sldMasterId id="2147483820" r:id="rId7"/>
  </p:sldMasterIdLst>
  <p:notesMasterIdLst>
    <p:notesMasterId r:id="rId123"/>
  </p:notesMasterIdLst>
  <p:handoutMasterIdLst>
    <p:handoutMasterId r:id="rId124"/>
  </p:handoutMasterIdLst>
  <p:sldIdLst>
    <p:sldId id="552" r:id="rId8"/>
    <p:sldId id="5411" r:id="rId9"/>
    <p:sldId id="1170" r:id="rId10"/>
    <p:sldId id="5533" r:id="rId11"/>
    <p:sldId id="5534" r:id="rId12"/>
    <p:sldId id="5535" r:id="rId13"/>
    <p:sldId id="845" r:id="rId14"/>
    <p:sldId id="5536" r:id="rId15"/>
    <p:sldId id="5537" r:id="rId16"/>
    <p:sldId id="5538" r:id="rId17"/>
    <p:sldId id="5539" r:id="rId18"/>
    <p:sldId id="893" r:id="rId19"/>
    <p:sldId id="866" r:id="rId20"/>
    <p:sldId id="891" r:id="rId21"/>
    <p:sldId id="892" r:id="rId22"/>
    <p:sldId id="894" r:id="rId23"/>
    <p:sldId id="895" r:id="rId24"/>
    <p:sldId id="896" r:id="rId25"/>
    <p:sldId id="897" r:id="rId26"/>
    <p:sldId id="899" r:id="rId27"/>
    <p:sldId id="900" r:id="rId28"/>
    <p:sldId id="901" r:id="rId29"/>
    <p:sldId id="902" r:id="rId30"/>
    <p:sldId id="903" r:id="rId31"/>
    <p:sldId id="904" r:id="rId32"/>
    <p:sldId id="905" r:id="rId33"/>
    <p:sldId id="5402" r:id="rId34"/>
    <p:sldId id="698" r:id="rId35"/>
    <p:sldId id="851" r:id="rId36"/>
    <p:sldId id="873" r:id="rId37"/>
    <p:sldId id="939" r:id="rId38"/>
    <p:sldId id="878" r:id="rId39"/>
    <p:sldId id="880" r:id="rId40"/>
    <p:sldId id="883" r:id="rId41"/>
    <p:sldId id="974" r:id="rId42"/>
    <p:sldId id="874" r:id="rId43"/>
    <p:sldId id="882" r:id="rId44"/>
    <p:sldId id="881" r:id="rId45"/>
    <p:sldId id="884" r:id="rId46"/>
    <p:sldId id="885" r:id="rId47"/>
    <p:sldId id="918" r:id="rId48"/>
    <p:sldId id="886" r:id="rId49"/>
    <p:sldId id="887" r:id="rId50"/>
    <p:sldId id="888" r:id="rId51"/>
    <p:sldId id="889" r:id="rId52"/>
    <p:sldId id="5540" r:id="rId53"/>
    <p:sldId id="5541" r:id="rId54"/>
    <p:sldId id="5542" r:id="rId55"/>
    <p:sldId id="898" r:id="rId56"/>
    <p:sldId id="5543" r:id="rId57"/>
    <p:sldId id="5544" r:id="rId58"/>
    <p:sldId id="5545" r:id="rId59"/>
    <p:sldId id="5546" r:id="rId60"/>
    <p:sldId id="5547" r:id="rId61"/>
    <p:sldId id="5548" r:id="rId62"/>
    <p:sldId id="5549" r:id="rId63"/>
    <p:sldId id="906" r:id="rId64"/>
    <p:sldId id="5550" r:id="rId65"/>
    <p:sldId id="917" r:id="rId66"/>
    <p:sldId id="911" r:id="rId67"/>
    <p:sldId id="914" r:id="rId68"/>
    <p:sldId id="912" r:id="rId69"/>
    <p:sldId id="913" r:id="rId70"/>
    <p:sldId id="915" r:id="rId71"/>
    <p:sldId id="907" r:id="rId72"/>
    <p:sldId id="945" r:id="rId73"/>
    <p:sldId id="5551" r:id="rId74"/>
    <p:sldId id="909" r:id="rId75"/>
    <p:sldId id="910" r:id="rId76"/>
    <p:sldId id="921" r:id="rId77"/>
    <p:sldId id="922" r:id="rId78"/>
    <p:sldId id="973" r:id="rId79"/>
    <p:sldId id="923" r:id="rId80"/>
    <p:sldId id="924" r:id="rId81"/>
    <p:sldId id="925" r:id="rId82"/>
    <p:sldId id="926" r:id="rId83"/>
    <p:sldId id="927" r:id="rId84"/>
    <p:sldId id="946" r:id="rId85"/>
    <p:sldId id="928" r:id="rId86"/>
    <p:sldId id="929" r:id="rId87"/>
    <p:sldId id="930" r:id="rId88"/>
    <p:sldId id="937" r:id="rId89"/>
    <p:sldId id="938" r:id="rId90"/>
    <p:sldId id="931" r:id="rId91"/>
    <p:sldId id="932" r:id="rId92"/>
    <p:sldId id="936" r:id="rId93"/>
    <p:sldId id="934" r:id="rId94"/>
    <p:sldId id="933" r:id="rId95"/>
    <p:sldId id="975" r:id="rId96"/>
    <p:sldId id="976" r:id="rId97"/>
    <p:sldId id="935" r:id="rId98"/>
    <p:sldId id="940" r:id="rId99"/>
    <p:sldId id="943" r:id="rId100"/>
    <p:sldId id="942" r:id="rId101"/>
    <p:sldId id="951" r:id="rId102"/>
    <p:sldId id="952" r:id="rId103"/>
    <p:sldId id="959" r:id="rId104"/>
    <p:sldId id="944" r:id="rId105"/>
    <p:sldId id="967" r:id="rId106"/>
    <p:sldId id="948" r:id="rId107"/>
    <p:sldId id="960" r:id="rId108"/>
    <p:sldId id="949" r:id="rId109"/>
    <p:sldId id="962" r:id="rId110"/>
    <p:sldId id="972" r:id="rId111"/>
    <p:sldId id="970" r:id="rId112"/>
    <p:sldId id="971" r:id="rId113"/>
    <p:sldId id="968" r:id="rId114"/>
    <p:sldId id="953" r:id="rId115"/>
    <p:sldId id="966" r:id="rId116"/>
    <p:sldId id="954" r:id="rId117"/>
    <p:sldId id="955" r:id="rId118"/>
    <p:sldId id="956" r:id="rId119"/>
    <p:sldId id="965" r:id="rId120"/>
    <p:sldId id="964" r:id="rId121"/>
    <p:sldId id="5443" r:id="rId1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A13DCD66-13CF-4EE1-97FF-9535E4C3C155}">
          <p14:sldIdLst>
            <p14:sldId id="552"/>
            <p14:sldId id="5411"/>
            <p14:sldId id="1170"/>
            <p14:sldId id="5533"/>
            <p14:sldId id="5534"/>
            <p14:sldId id="5535"/>
            <p14:sldId id="845"/>
            <p14:sldId id="5536"/>
            <p14:sldId id="5537"/>
            <p14:sldId id="5538"/>
            <p14:sldId id="5539"/>
            <p14:sldId id="893"/>
            <p14:sldId id="866"/>
            <p14:sldId id="891"/>
            <p14:sldId id="892"/>
            <p14:sldId id="894"/>
            <p14:sldId id="895"/>
            <p14:sldId id="896"/>
            <p14:sldId id="897"/>
            <p14:sldId id="899"/>
            <p14:sldId id="900"/>
            <p14:sldId id="901"/>
            <p14:sldId id="902"/>
            <p14:sldId id="903"/>
            <p14:sldId id="904"/>
            <p14:sldId id="905"/>
            <p14:sldId id="5402"/>
            <p14:sldId id="698"/>
            <p14:sldId id="851"/>
            <p14:sldId id="873"/>
            <p14:sldId id="939"/>
            <p14:sldId id="878"/>
            <p14:sldId id="880"/>
            <p14:sldId id="883"/>
            <p14:sldId id="974"/>
            <p14:sldId id="874"/>
            <p14:sldId id="882"/>
            <p14:sldId id="881"/>
            <p14:sldId id="884"/>
            <p14:sldId id="885"/>
            <p14:sldId id="918"/>
            <p14:sldId id="886"/>
            <p14:sldId id="887"/>
            <p14:sldId id="888"/>
            <p14:sldId id="889"/>
            <p14:sldId id="5540"/>
            <p14:sldId id="5541"/>
            <p14:sldId id="5542"/>
            <p14:sldId id="898"/>
            <p14:sldId id="5543"/>
            <p14:sldId id="5544"/>
            <p14:sldId id="5545"/>
            <p14:sldId id="5546"/>
            <p14:sldId id="5547"/>
            <p14:sldId id="5548"/>
            <p14:sldId id="5549"/>
            <p14:sldId id="906"/>
            <p14:sldId id="5550"/>
            <p14:sldId id="917"/>
            <p14:sldId id="911"/>
            <p14:sldId id="914"/>
            <p14:sldId id="912"/>
            <p14:sldId id="913"/>
            <p14:sldId id="915"/>
            <p14:sldId id="907"/>
            <p14:sldId id="945"/>
            <p14:sldId id="5551"/>
            <p14:sldId id="909"/>
            <p14:sldId id="910"/>
            <p14:sldId id="921"/>
            <p14:sldId id="922"/>
            <p14:sldId id="973"/>
            <p14:sldId id="923"/>
            <p14:sldId id="924"/>
            <p14:sldId id="925"/>
            <p14:sldId id="926"/>
            <p14:sldId id="927"/>
            <p14:sldId id="946"/>
            <p14:sldId id="928"/>
            <p14:sldId id="929"/>
            <p14:sldId id="930"/>
            <p14:sldId id="937"/>
            <p14:sldId id="938"/>
            <p14:sldId id="931"/>
            <p14:sldId id="932"/>
            <p14:sldId id="936"/>
            <p14:sldId id="934"/>
            <p14:sldId id="933"/>
            <p14:sldId id="975"/>
            <p14:sldId id="976"/>
            <p14:sldId id="935"/>
            <p14:sldId id="940"/>
            <p14:sldId id="943"/>
            <p14:sldId id="942"/>
            <p14:sldId id="951"/>
            <p14:sldId id="952"/>
            <p14:sldId id="959"/>
            <p14:sldId id="944"/>
            <p14:sldId id="967"/>
            <p14:sldId id="948"/>
            <p14:sldId id="960"/>
            <p14:sldId id="949"/>
            <p14:sldId id="962"/>
            <p14:sldId id="972"/>
            <p14:sldId id="970"/>
            <p14:sldId id="971"/>
            <p14:sldId id="968"/>
            <p14:sldId id="953"/>
            <p14:sldId id="966"/>
            <p14:sldId id="954"/>
            <p14:sldId id="955"/>
            <p14:sldId id="956"/>
            <p14:sldId id="965"/>
            <p14:sldId id="964"/>
            <p14:sldId id="5443"/>
          </p14:sldIdLst>
        </p14:section>
        <p14:section name="Gesetzliche Änderungen" id="{80A14031-4CD2-44E3-A532-0EB06A38A109}">
          <p14:sldIdLst/>
        </p14:section>
        <p14:section name="Basics" id="{1B21DD6E-C4B0-4AE9-B761-50A0ABD93688}">
          <p14:sldIdLst/>
        </p14:section>
        <p14:section name="Agenda" id="{D83FBB74-4E29-401A-AE50-8DD68FDEE847}">
          <p14:sldIdLst/>
        </p14:section>
        <p14:section name="Kapiteltrenner" id="{BCE8AAA4-816B-4F04-951A-F5C6332E01A2}">
          <p14:sldIdLst/>
        </p14:section>
        <p14:section name="Standardabschnitt" id="{69EB627E-DF66-450B-86FB-ED4BFA91D68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D6D923-9FD4-3D9C-7E97-D16651024ACA}" name="Bräutigam, Dana" initials="BD" userId="S::Dana.Braeutigam@bitmarck.de::bf5dcf98-b31b-4c4c-aab0-4b9a1540c4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grikulu, Semiha" initials="TS" lastIdx="1" clrIdx="0">
    <p:extLst>
      <p:ext uri="{19B8F6BF-5375-455C-9EA6-DF929625EA0E}">
        <p15:presenceInfo xmlns:p15="http://schemas.microsoft.com/office/powerpoint/2012/main" userId="S-1-5-21-983925351-1132585785-1485246927-45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9E9"/>
    <a:srgbClr val="CFCFCF"/>
    <a:srgbClr val="7A7F8C"/>
    <a:srgbClr val="ECECEB"/>
    <a:srgbClr val="E4D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713" autoAdjust="0"/>
  </p:normalViewPr>
  <p:slideViewPr>
    <p:cSldViewPr snapToGrid="0" showGuides="1">
      <p:cViewPr varScale="1">
        <p:scale>
          <a:sx n="152" d="100"/>
          <a:sy n="152" d="100"/>
        </p:scale>
        <p:origin x="1062" y="13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850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8640"/>
    </p:cViewPr>
  </p:sorterViewPr>
  <p:notesViewPr>
    <p:cSldViewPr snapToGrid="0" showGuides="1">
      <p:cViewPr varScale="1">
        <p:scale>
          <a:sx n="96" d="100"/>
          <a:sy n="96" d="100"/>
        </p:scale>
        <p:origin x="222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notesMaster" Target="notesMasters/notesMaster1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2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handoutMaster" Target="handoutMasters/handout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61" Type="http://schemas.openxmlformats.org/officeDocument/2006/relationships/slide" Target="slides/slide54.xml"/><Relationship Id="rId82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1E3BC43-A7BF-46F7-B4E5-F1796FF9CD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004D239-9948-46BC-B6AD-E3BE1C70C1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BA2A5-0D75-497F-80E1-AD8696CEE2D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757E08-E673-415B-8DF3-40D7ED784A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BITMARCK-extern Freigabeseminar 24.40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D2D739-49F9-4C45-B9D9-0B96D8C9FA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A119E-3715-4A8D-B954-8AD61C641F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818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A6FF7-BAAC-46EB-99E5-44EB859ED590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BITMARCK-extern Freigabeseminar 24.40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DC78-A22A-4A18-B55A-1A37FAD4E4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408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BITMARCK-extern Freigabeseminar 24.40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16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56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79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86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257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192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105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36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376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47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026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732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887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508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9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45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11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36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75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98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785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36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5E47076C-DFB6-4844-A7C8-D2DD2A0D5658}"/>
              </a:ext>
            </a:extLst>
          </p:cNvPr>
          <p:cNvSpPr/>
          <p:nvPr userDrawn="1"/>
        </p:nvSpPr>
        <p:spPr bwMode="gray">
          <a:xfrm>
            <a:off x="0" y="1626867"/>
            <a:ext cx="12190413" cy="5231133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371BE4A-BF49-4E82-B9C8-F10BAF160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D09B891E-5B10-430B-961D-5CBCD03441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D8449CBA-BA12-4170-9952-A538615CEC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1565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ü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84B3A633-D8A9-484D-A392-06AB3A4F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868581D-E3F7-4ECE-AEE6-6DEA8EB21E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25E506-39B8-42D9-9901-506E86EF7584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23ADBE1-D705-42C7-A26A-DD2C5263F919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78665179-16AE-4E00-8766-E2C76F361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0AB3975D-AEE6-431C-AC8A-E3F34765EB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2887218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5292000" cy="1764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D47059-CF95-4872-9202-45D8E7EBF0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41200" y="1620000"/>
            <a:ext cx="5292000" cy="1764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4B500F-A2BC-4806-A153-865543EF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B9387-58F2-49F3-BF03-A3666885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505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3420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33611ED-8185-4214-9D15-65A02442CF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86000" y="1620000"/>
            <a:ext cx="3420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2E6B013-88F5-48D9-BD27-182E2AC463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3200" y="1620000"/>
            <a:ext cx="3420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BA60E2-5E39-46A4-B86B-A5652EA0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93823B3-92E4-4818-863B-A9510427C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711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6E5EA1-88CC-4EC9-999A-9BEADAC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0B69FCD7-1EA1-4F71-82E6-7686F7693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E2A94F52-0C88-427F-8273-2B1AB9846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6DA702D5-B2F1-49A8-ADA4-363922179B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2096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183F95D4-2F58-41A6-B8E4-232FADBEA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192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64F19D9E-BB35-484C-809F-E23BA212F9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6288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D197351E-2C4D-4A0D-93E1-121AF759BB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000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89516FDC-34D8-4443-BAA5-54491F95E9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2096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976BD184-AC81-4C81-B832-D3452584E2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4192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65FB746C-39F0-44E0-AB2F-EC82723DA4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76288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5497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6E5EA1-88CC-4EC9-999A-9BEADAC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0B69FCD7-1EA1-4F71-82E6-7686F7693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BE83263C-EBB0-41D1-AD52-F46753F37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A113F17-A101-4E47-80B0-B325DD65F2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64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31F73A29-2356-41AB-BCBA-F5133E4FC4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8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FFF5636-099A-4CDE-81C2-12C840341E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92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A5A92D7-C5AD-4854-99BC-A297DA7D9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56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F41F6F23-72FB-452F-811B-7648841A9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0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1DB704B7-010A-48E4-842C-EBC4222C64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64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F4B1C2E-E1DD-42D1-91BF-690D64C716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28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F0693C7B-5352-47D0-A2A2-008B4FAE6E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92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55BFD10-20ED-4BEF-98D2-70BE73BDA5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56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9028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37354463-495F-4F21-8D73-B617D5FF8C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7C6B34A7-D297-441A-A93D-36AF471C28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84573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660FE838-CB0F-4330-9A35-BF68975F8F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9396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0436CD05-21D2-4D3A-AD76-896CC44305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74219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EA7FC9-4BB8-460A-B476-9457B2F5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722F590F-D6BC-419C-BEE8-40FD2E3DE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69EA68F-CBF2-48E6-8F58-48D64D448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753FE7F1-779D-461A-9683-35FD874702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2096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C6CAF120-FA44-4E4E-BB13-B072C05926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192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7CF663AD-75B6-4431-BA5F-5FD9908F6A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6288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494CF727-7CF0-458C-B980-C22F756CDE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000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9502BB77-203F-498F-A80C-87C0B19C47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2096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32A2A078-46F0-45DA-8342-C4C0070C47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4192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A81803B-CA5F-4AC3-AFB1-8BD598F81E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76288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1439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B639AE04-C980-433A-B0F8-5F0C2439D2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36585" y="1620000"/>
            <a:ext cx="3168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8ED4F7F-56B3-4F96-95B5-C60403F91E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65200" y="1620000"/>
            <a:ext cx="3168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8C0EA6-7B35-4836-8D60-D5E373AB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2424C1DF-FC86-4084-BB3D-1CA58D43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E9BDDF5E-C7F7-4968-9F3B-C9512CDBB4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702A8E9A-F43C-424B-897E-C996147F2A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E92A28BD-1C6A-44A8-BE00-51EFC786C7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51096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1DFB9-0C8C-4EBA-A8D4-07A22F46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BE7AD10-3F7A-44CC-B88B-255255345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2E737D38-F06F-483C-9D90-9FCBD7E558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B5B8FEB7-6AA8-4DAE-BF56-1316A85756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5C251F64-612E-4EED-9EC8-58C41346F9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036379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1">
            <a:extLst>
              <a:ext uri="{FF2B5EF4-FFF2-40B4-BE49-F238E27FC236}">
                <a16:creationId xmlns:a16="http://schemas.microsoft.com/office/drawing/2014/main" id="{CB665E2D-E3EA-447F-A1D4-FB75A64F4BDF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540000" y="2250966"/>
            <a:ext cx="5338800" cy="405776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7" name="Content 1">
            <a:extLst>
              <a:ext uri="{FF2B5EF4-FFF2-40B4-BE49-F238E27FC236}">
                <a16:creationId xmlns:a16="http://schemas.microsoft.com/office/drawing/2014/main" id="{2102288B-FF29-43CF-9896-955F81E59766}"/>
              </a:ext>
            </a:extLst>
          </p:cNvPr>
          <p:cNvSpPr>
            <a:spLocks noGrp="1"/>
          </p:cNvSpPr>
          <p:nvPr>
            <p:ph sz="half" idx="19"/>
          </p:nvPr>
        </p:nvSpPr>
        <p:spPr bwMode="gray">
          <a:xfrm>
            <a:off x="6294400" y="2250966"/>
            <a:ext cx="5338800" cy="405776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cxnSp>
        <p:nvCxnSpPr>
          <p:cNvPr id="18" name="Gerade Verbindung 14">
            <a:extLst>
              <a:ext uri="{FF2B5EF4-FFF2-40B4-BE49-F238E27FC236}">
                <a16:creationId xmlns:a16="http://schemas.microsoft.com/office/drawing/2014/main" id="{F769468A-BA10-4248-92C3-0CC58863A687}"/>
              </a:ext>
            </a:extLst>
          </p:cNvPr>
          <p:cNvCxnSpPr/>
          <p:nvPr userDrawn="1"/>
        </p:nvCxnSpPr>
        <p:spPr>
          <a:xfrm>
            <a:off x="540000" y="2240550"/>
            <a:ext cx="5338800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tailEnd type="none"/>
          </a:ln>
          <a:effectLst/>
        </p:spPr>
      </p:cxnSp>
      <p:cxnSp>
        <p:nvCxnSpPr>
          <p:cNvPr id="23" name="Gerade Verbindung 17">
            <a:extLst>
              <a:ext uri="{FF2B5EF4-FFF2-40B4-BE49-F238E27FC236}">
                <a16:creationId xmlns:a16="http://schemas.microsoft.com/office/drawing/2014/main" id="{E954C8E6-223E-4DB1-87DC-458CC58F0BEC}"/>
              </a:ext>
            </a:extLst>
          </p:cNvPr>
          <p:cNvCxnSpPr/>
          <p:nvPr userDrawn="1"/>
        </p:nvCxnSpPr>
        <p:spPr>
          <a:xfrm>
            <a:off x="6294400" y="2240550"/>
            <a:ext cx="5338800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tailEnd type="none"/>
          </a:ln>
          <a:effectLst/>
        </p:spPr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8AA222B8-BF26-4F9A-8A53-3F4A91BB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93B7C52-2E45-4369-8DB8-344DCC387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0581F430-4FB0-423D-B96F-1B74BE31EC6E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200FB5C6-2E8D-4A0B-BED8-F2D2FF6F040D}"/>
              </a:ext>
            </a:extLst>
          </p:cNvPr>
          <p:cNvSpPr>
            <a:spLocks noGrp="1"/>
          </p:cNvSpPr>
          <p:nvPr>
            <p:ph type="body" idx="20"/>
          </p:nvPr>
        </p:nvSpPr>
        <p:spPr bwMode="gray">
          <a:xfrm>
            <a:off x="62944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718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21">
            <a:extLst>
              <a:ext uri="{FF2B5EF4-FFF2-40B4-BE49-F238E27FC236}">
                <a16:creationId xmlns:a16="http://schemas.microsoft.com/office/drawing/2014/main" id="{83CA2ED4-10C0-41CE-A58F-8F5FC86DD43A}"/>
              </a:ext>
            </a:extLst>
          </p:cNvPr>
          <p:cNvCxnSpPr/>
          <p:nvPr userDrawn="1"/>
        </p:nvCxnSpPr>
        <p:spPr>
          <a:xfrm>
            <a:off x="540000" y="2216743"/>
            <a:ext cx="53388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0" name="Gerade Verbindung 27">
            <a:extLst>
              <a:ext uri="{FF2B5EF4-FFF2-40B4-BE49-F238E27FC236}">
                <a16:creationId xmlns:a16="http://schemas.microsoft.com/office/drawing/2014/main" id="{C2C3A675-952C-4637-A6BF-04D3CB76A839}"/>
              </a:ext>
            </a:extLst>
          </p:cNvPr>
          <p:cNvCxnSpPr/>
          <p:nvPr userDrawn="1"/>
        </p:nvCxnSpPr>
        <p:spPr>
          <a:xfrm>
            <a:off x="540000" y="4607895"/>
            <a:ext cx="53388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6" name="Gerade Verbindung 30">
            <a:extLst>
              <a:ext uri="{FF2B5EF4-FFF2-40B4-BE49-F238E27FC236}">
                <a16:creationId xmlns:a16="http://schemas.microsoft.com/office/drawing/2014/main" id="{3E222280-6C56-4DC6-9BF8-7D801F04B393}"/>
              </a:ext>
            </a:extLst>
          </p:cNvPr>
          <p:cNvCxnSpPr>
            <a:cxnSpLocks/>
          </p:cNvCxnSpPr>
          <p:nvPr userDrawn="1"/>
        </p:nvCxnSpPr>
        <p:spPr>
          <a:xfrm>
            <a:off x="6308688" y="2216743"/>
            <a:ext cx="5324512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9" name="Gerade Verbindung 33">
            <a:extLst>
              <a:ext uri="{FF2B5EF4-FFF2-40B4-BE49-F238E27FC236}">
                <a16:creationId xmlns:a16="http://schemas.microsoft.com/office/drawing/2014/main" id="{7C24365D-7FE8-4C81-8BC2-A971D6DAF7F6}"/>
              </a:ext>
            </a:extLst>
          </p:cNvPr>
          <p:cNvCxnSpPr>
            <a:cxnSpLocks/>
          </p:cNvCxnSpPr>
          <p:nvPr userDrawn="1"/>
        </p:nvCxnSpPr>
        <p:spPr>
          <a:xfrm>
            <a:off x="6308688" y="4607895"/>
            <a:ext cx="5324512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31" name="Content 1">
            <a:extLst>
              <a:ext uri="{FF2B5EF4-FFF2-40B4-BE49-F238E27FC236}">
                <a16:creationId xmlns:a16="http://schemas.microsoft.com/office/drawing/2014/main" id="{FEAD9C64-32E2-4A96-AD3C-591231D0A44E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2225573"/>
            <a:ext cx="5338800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2" name="Content 1">
            <a:extLst>
              <a:ext uri="{FF2B5EF4-FFF2-40B4-BE49-F238E27FC236}">
                <a16:creationId xmlns:a16="http://schemas.microsoft.com/office/drawing/2014/main" id="{10AE6139-58E6-4E91-B639-E3AAF53B0D2E}"/>
              </a:ext>
            </a:extLst>
          </p:cNvPr>
          <p:cNvSpPr>
            <a:spLocks noGrp="1"/>
          </p:cNvSpPr>
          <p:nvPr>
            <p:ph sz="half" idx="21"/>
          </p:nvPr>
        </p:nvSpPr>
        <p:spPr bwMode="gray">
          <a:xfrm>
            <a:off x="540000" y="4616725"/>
            <a:ext cx="5338800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3" name="Content 1">
            <a:extLst>
              <a:ext uri="{FF2B5EF4-FFF2-40B4-BE49-F238E27FC236}">
                <a16:creationId xmlns:a16="http://schemas.microsoft.com/office/drawing/2014/main" id="{4D6C57EE-38B2-4620-AE8C-94B583D1B10C}"/>
              </a:ext>
            </a:extLst>
          </p:cNvPr>
          <p:cNvSpPr>
            <a:spLocks noGrp="1"/>
          </p:cNvSpPr>
          <p:nvPr>
            <p:ph sz="half" idx="23"/>
          </p:nvPr>
        </p:nvSpPr>
        <p:spPr bwMode="gray">
          <a:xfrm>
            <a:off x="6308688" y="2225573"/>
            <a:ext cx="5324512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4" name="Content 1">
            <a:extLst>
              <a:ext uri="{FF2B5EF4-FFF2-40B4-BE49-F238E27FC236}">
                <a16:creationId xmlns:a16="http://schemas.microsoft.com/office/drawing/2014/main" id="{11B5A166-6585-4EE9-AE48-25CCCEB818A4}"/>
              </a:ext>
            </a:extLst>
          </p:cNvPr>
          <p:cNvSpPr>
            <a:spLocks noGrp="1"/>
          </p:cNvSpPr>
          <p:nvPr>
            <p:ph sz="half" idx="25"/>
          </p:nvPr>
        </p:nvSpPr>
        <p:spPr bwMode="gray">
          <a:xfrm>
            <a:off x="6308688" y="4616725"/>
            <a:ext cx="5324512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700C018-7E27-4F5D-88E1-441AE591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611B0294-608A-43F4-A3E9-851BDF5A1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23393513-8933-4FDF-835E-6869682AD0F7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CB6AA2A4-FB30-4822-815E-EAE86C0C7137}"/>
              </a:ext>
            </a:extLst>
          </p:cNvPr>
          <p:cNvSpPr>
            <a:spLocks noGrp="1"/>
          </p:cNvSpPr>
          <p:nvPr>
            <p:ph type="body" idx="26"/>
          </p:nvPr>
        </p:nvSpPr>
        <p:spPr bwMode="gray">
          <a:xfrm>
            <a:off x="62944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14E386A7-C8E7-4A79-8D81-E6FA76A86711}"/>
              </a:ext>
            </a:extLst>
          </p:cNvPr>
          <p:cNvSpPr>
            <a:spLocks noGrp="1"/>
          </p:cNvSpPr>
          <p:nvPr>
            <p:ph type="body" idx="27"/>
          </p:nvPr>
        </p:nvSpPr>
        <p:spPr bwMode="gray">
          <a:xfrm>
            <a:off x="540000" y="4037539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683F5E53-8D52-4818-BEE7-9A59782E4F41}"/>
              </a:ext>
            </a:extLst>
          </p:cNvPr>
          <p:cNvSpPr>
            <a:spLocks noGrp="1"/>
          </p:cNvSpPr>
          <p:nvPr>
            <p:ph type="body" idx="28"/>
          </p:nvPr>
        </p:nvSpPr>
        <p:spPr bwMode="gray">
          <a:xfrm>
            <a:off x="6294400" y="4037539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052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17">
            <a:extLst>
              <a:ext uri="{FF2B5EF4-FFF2-40B4-BE49-F238E27FC236}">
                <a16:creationId xmlns:a16="http://schemas.microsoft.com/office/drawing/2014/main" id="{6875AE9A-9C91-4E91-81EE-A9588630298E}"/>
              </a:ext>
            </a:extLst>
          </p:cNvPr>
          <p:cNvCxnSpPr/>
          <p:nvPr userDrawn="1"/>
        </p:nvCxnSpPr>
        <p:spPr>
          <a:xfrm>
            <a:off x="540000" y="2226268"/>
            <a:ext cx="34164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39" name="Content 1">
            <a:extLst>
              <a:ext uri="{FF2B5EF4-FFF2-40B4-BE49-F238E27FC236}">
                <a16:creationId xmlns:a16="http://schemas.microsoft.com/office/drawing/2014/main" id="{A7A181D6-421C-44D2-B4F9-E9F6605043D2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2235098"/>
            <a:ext cx="3416400" cy="4073627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0D1A0B-B19E-4686-9D50-1097EF39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053D03FD-7B7B-4C11-B11E-149266A3D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FDA66E4E-7D1E-4A37-9335-814E90F889A6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34164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22" name="Gerade Verbindung 17">
            <a:extLst>
              <a:ext uri="{FF2B5EF4-FFF2-40B4-BE49-F238E27FC236}">
                <a16:creationId xmlns:a16="http://schemas.microsoft.com/office/drawing/2014/main" id="{6669E1B7-C48C-42CF-A5EF-6E10B6021F68}"/>
              </a:ext>
            </a:extLst>
          </p:cNvPr>
          <p:cNvCxnSpPr/>
          <p:nvPr userDrawn="1"/>
        </p:nvCxnSpPr>
        <p:spPr>
          <a:xfrm>
            <a:off x="4383511" y="2226268"/>
            <a:ext cx="34164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23" name="Content 1">
            <a:extLst>
              <a:ext uri="{FF2B5EF4-FFF2-40B4-BE49-F238E27FC236}">
                <a16:creationId xmlns:a16="http://schemas.microsoft.com/office/drawing/2014/main" id="{568E1DF8-5EB8-499D-A1BF-80B5CC4579E6}"/>
              </a:ext>
            </a:extLst>
          </p:cNvPr>
          <p:cNvSpPr>
            <a:spLocks noGrp="1"/>
          </p:cNvSpPr>
          <p:nvPr>
            <p:ph sz="half" idx="24"/>
          </p:nvPr>
        </p:nvSpPr>
        <p:spPr bwMode="gray">
          <a:xfrm>
            <a:off x="4383511" y="2235098"/>
            <a:ext cx="3416400" cy="4073627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CF106E7F-C051-46D1-AE80-E552520A054F}"/>
              </a:ext>
            </a:extLst>
          </p:cNvPr>
          <p:cNvSpPr>
            <a:spLocks noGrp="1"/>
          </p:cNvSpPr>
          <p:nvPr>
            <p:ph type="body" idx="25"/>
          </p:nvPr>
        </p:nvSpPr>
        <p:spPr bwMode="gray">
          <a:xfrm>
            <a:off x="4383511" y="1620000"/>
            <a:ext cx="34164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25" name="Gerade Verbindung 17">
            <a:extLst>
              <a:ext uri="{FF2B5EF4-FFF2-40B4-BE49-F238E27FC236}">
                <a16:creationId xmlns:a16="http://schemas.microsoft.com/office/drawing/2014/main" id="{8344B0F0-B421-4721-8DA8-64BFA9CC0B55}"/>
              </a:ext>
            </a:extLst>
          </p:cNvPr>
          <p:cNvCxnSpPr/>
          <p:nvPr userDrawn="1"/>
        </p:nvCxnSpPr>
        <p:spPr>
          <a:xfrm>
            <a:off x="8216800" y="2226268"/>
            <a:ext cx="34164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26" name="Content 1">
            <a:extLst>
              <a:ext uri="{FF2B5EF4-FFF2-40B4-BE49-F238E27FC236}">
                <a16:creationId xmlns:a16="http://schemas.microsoft.com/office/drawing/2014/main" id="{9E8EBBBE-EE10-4DAB-B343-F5535287E2DB}"/>
              </a:ext>
            </a:extLst>
          </p:cNvPr>
          <p:cNvSpPr>
            <a:spLocks noGrp="1"/>
          </p:cNvSpPr>
          <p:nvPr>
            <p:ph sz="half" idx="26"/>
          </p:nvPr>
        </p:nvSpPr>
        <p:spPr bwMode="gray">
          <a:xfrm>
            <a:off x="8216800" y="2235098"/>
            <a:ext cx="3416400" cy="4073627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27" name="Text 1">
            <a:extLst>
              <a:ext uri="{FF2B5EF4-FFF2-40B4-BE49-F238E27FC236}">
                <a16:creationId xmlns:a16="http://schemas.microsoft.com/office/drawing/2014/main" id="{79AE121A-BE63-411D-BFA1-6C51E71947BC}"/>
              </a:ext>
            </a:extLst>
          </p:cNvPr>
          <p:cNvSpPr>
            <a:spLocks noGrp="1"/>
          </p:cNvSpPr>
          <p:nvPr>
            <p:ph type="body" idx="27"/>
          </p:nvPr>
        </p:nvSpPr>
        <p:spPr bwMode="gray">
          <a:xfrm>
            <a:off x="8216800" y="1620000"/>
            <a:ext cx="34164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3088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ü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997FC7C7-CB46-4526-B814-648A9CF9CD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13A8DD4-6B56-41FB-AAD4-9787159700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13BD2B-1458-499A-81C4-834BA9EB8E11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BADFC7-606B-40CA-8DAC-2754ADF19B32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261D0BB-C0CD-4D21-B6D0-0E1143198F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91BE0A1E-0BFA-4D0B-A619-D7A165ECA8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3972168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1">
            <a:extLst>
              <a:ext uri="{FF2B5EF4-FFF2-40B4-BE49-F238E27FC236}">
                <a16:creationId xmlns:a16="http://schemas.microsoft.com/office/drawing/2014/main" id="{DAE33891-4F38-45FA-92C1-486921AB218E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2235098"/>
            <a:ext cx="2671200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Content 1">
            <a:extLst>
              <a:ext uri="{FF2B5EF4-FFF2-40B4-BE49-F238E27FC236}">
                <a16:creationId xmlns:a16="http://schemas.microsoft.com/office/drawing/2014/main" id="{5B720448-B418-4D01-84A2-A3E425E6C4F7}"/>
              </a:ext>
            </a:extLst>
          </p:cNvPr>
          <p:cNvSpPr>
            <a:spLocks noGrp="1"/>
          </p:cNvSpPr>
          <p:nvPr>
            <p:ph sz="half" idx="22"/>
          </p:nvPr>
        </p:nvSpPr>
        <p:spPr bwMode="gray">
          <a:xfrm>
            <a:off x="8976288" y="2235098"/>
            <a:ext cx="2656912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6" name="Content 1">
            <a:extLst>
              <a:ext uri="{FF2B5EF4-FFF2-40B4-BE49-F238E27FC236}">
                <a16:creationId xmlns:a16="http://schemas.microsoft.com/office/drawing/2014/main" id="{1C0D389E-CB31-42F9-BD63-5BDC7D879A2C}"/>
              </a:ext>
            </a:extLst>
          </p:cNvPr>
          <p:cNvSpPr>
            <a:spLocks noGrp="1"/>
          </p:cNvSpPr>
          <p:nvPr>
            <p:ph sz="half" idx="24"/>
          </p:nvPr>
        </p:nvSpPr>
        <p:spPr bwMode="gray">
          <a:xfrm>
            <a:off x="6164192" y="2235098"/>
            <a:ext cx="2671200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7" name="Content 1">
            <a:extLst>
              <a:ext uri="{FF2B5EF4-FFF2-40B4-BE49-F238E27FC236}">
                <a16:creationId xmlns:a16="http://schemas.microsoft.com/office/drawing/2014/main" id="{0F151ACA-2157-499F-9831-B3C6B0F712B8}"/>
              </a:ext>
            </a:extLst>
          </p:cNvPr>
          <p:cNvSpPr>
            <a:spLocks noGrp="1"/>
          </p:cNvSpPr>
          <p:nvPr>
            <p:ph sz="half" idx="26"/>
          </p:nvPr>
        </p:nvSpPr>
        <p:spPr bwMode="gray">
          <a:xfrm>
            <a:off x="3352096" y="2235098"/>
            <a:ext cx="2671200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E4113B6-587F-4562-983B-72FA9CADDE56}"/>
              </a:ext>
            </a:extLst>
          </p:cNvPr>
          <p:cNvCxnSpPr/>
          <p:nvPr userDrawn="1"/>
        </p:nvCxnSpPr>
        <p:spPr>
          <a:xfrm>
            <a:off x="540000" y="2226268"/>
            <a:ext cx="26712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1" name="Gerade Verbindung 21">
            <a:extLst>
              <a:ext uri="{FF2B5EF4-FFF2-40B4-BE49-F238E27FC236}">
                <a16:creationId xmlns:a16="http://schemas.microsoft.com/office/drawing/2014/main" id="{8E19B92A-5423-424D-A1C2-452E3B1B9B3F}"/>
              </a:ext>
            </a:extLst>
          </p:cNvPr>
          <p:cNvCxnSpPr>
            <a:cxnSpLocks/>
          </p:cNvCxnSpPr>
          <p:nvPr userDrawn="1"/>
        </p:nvCxnSpPr>
        <p:spPr>
          <a:xfrm>
            <a:off x="8976288" y="2226268"/>
            <a:ext cx="2656912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3" name="Gerade Verbindung 28">
            <a:extLst>
              <a:ext uri="{FF2B5EF4-FFF2-40B4-BE49-F238E27FC236}">
                <a16:creationId xmlns:a16="http://schemas.microsoft.com/office/drawing/2014/main" id="{DD105CE1-4E91-4B85-8998-A047A52DDE3B}"/>
              </a:ext>
            </a:extLst>
          </p:cNvPr>
          <p:cNvCxnSpPr/>
          <p:nvPr userDrawn="1"/>
        </p:nvCxnSpPr>
        <p:spPr>
          <a:xfrm>
            <a:off x="6164192" y="2226268"/>
            <a:ext cx="26712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5" name="Gerade Verbindung 31">
            <a:extLst>
              <a:ext uri="{FF2B5EF4-FFF2-40B4-BE49-F238E27FC236}">
                <a16:creationId xmlns:a16="http://schemas.microsoft.com/office/drawing/2014/main" id="{B0819F6C-E3EB-49A1-88F6-F98FFCF4E657}"/>
              </a:ext>
            </a:extLst>
          </p:cNvPr>
          <p:cNvCxnSpPr/>
          <p:nvPr userDrawn="1"/>
        </p:nvCxnSpPr>
        <p:spPr>
          <a:xfrm>
            <a:off x="3352096" y="2226268"/>
            <a:ext cx="26712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73431627-7FFA-4440-82C8-891A0C03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EB9AE58B-6DA6-4E36-8902-E77FCFED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7FA0EF5F-F71C-4715-BD0D-6B6643FD2B17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D0B6BCBE-FB5F-4F26-BB5C-123C8B5DE444}"/>
              </a:ext>
            </a:extLst>
          </p:cNvPr>
          <p:cNvSpPr>
            <a:spLocks noGrp="1"/>
          </p:cNvSpPr>
          <p:nvPr>
            <p:ph type="body" idx="27"/>
          </p:nvPr>
        </p:nvSpPr>
        <p:spPr bwMode="gray">
          <a:xfrm>
            <a:off x="3352096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4D1DC278-6B3D-4380-850A-1DC54B4BC8AC}"/>
              </a:ext>
            </a:extLst>
          </p:cNvPr>
          <p:cNvSpPr>
            <a:spLocks noGrp="1"/>
          </p:cNvSpPr>
          <p:nvPr>
            <p:ph type="body" idx="28"/>
          </p:nvPr>
        </p:nvSpPr>
        <p:spPr bwMode="gray">
          <a:xfrm>
            <a:off x="6148638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9F024B75-3395-4098-93A4-490D84445128}"/>
              </a:ext>
            </a:extLst>
          </p:cNvPr>
          <p:cNvSpPr>
            <a:spLocks noGrp="1"/>
          </p:cNvSpPr>
          <p:nvPr>
            <p:ph type="body" idx="29"/>
          </p:nvPr>
        </p:nvSpPr>
        <p:spPr bwMode="gray">
          <a:xfrm>
            <a:off x="8976288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603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5292000" cy="1764000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405A38-D9F3-4858-8E6A-00306C84A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9613" y="1620000"/>
            <a:ext cx="5293587" cy="46732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8D3850-C6A6-40FF-81D9-8615E53D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1DDD2A4F-5E60-4719-B618-FC1C9A2FA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60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5292000" cy="1764000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405A38-D9F3-4858-8E6A-00306C84A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9613" y="1620000"/>
            <a:ext cx="5293587" cy="2160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3E3C4FF9-F2F5-4510-A57B-CDCF9F0BBA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9613" y="4160337"/>
            <a:ext cx="5293587" cy="2160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cxnSp>
        <p:nvCxnSpPr>
          <p:cNvPr id="9" name="Gerade Verbindung 1146">
            <a:extLst>
              <a:ext uri="{FF2B5EF4-FFF2-40B4-BE49-F238E27FC236}">
                <a16:creationId xmlns:a16="http://schemas.microsoft.com/office/drawing/2014/main" id="{E8B1274A-A500-4899-B8B2-2669E4BB2BD7}"/>
              </a:ext>
            </a:extLst>
          </p:cNvPr>
          <p:cNvCxnSpPr/>
          <p:nvPr userDrawn="1"/>
        </p:nvCxnSpPr>
        <p:spPr bwMode="gray">
          <a:xfrm>
            <a:off x="541338" y="1408907"/>
            <a:ext cx="11102044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tailEnd type="none"/>
          </a:ln>
          <a:effectLst/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CEAB164C-81F2-4847-A12B-B7181910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812C59A4-B607-471E-9E28-A3CFEBD08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23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162" y="1620000"/>
            <a:ext cx="11095037" cy="469106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0BFE9C5-0291-4DB2-A723-81EB8036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130480F-A8A8-491D-A473-FC9E28441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017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">
            <a:extLst>
              <a:ext uri="{FF2B5EF4-FFF2-40B4-BE49-F238E27FC236}">
                <a16:creationId xmlns:a16="http://schemas.microsoft.com/office/drawing/2014/main" id="{BFEEDD87-FC05-41F1-AF86-0DD62CC9C1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234013" y="0"/>
            <a:ext cx="3956400" cy="6858000"/>
          </a:xfrm>
          <a:custGeom>
            <a:avLst/>
            <a:gdLst>
              <a:gd name="connsiteX0" fmla="*/ 3182755 w 3956400"/>
              <a:gd name="connsiteY0" fmla="*/ 6237312 h 6858000"/>
              <a:gd name="connsiteX1" fmla="*/ 3182755 w 3956400"/>
              <a:gd name="connsiteY1" fmla="*/ 6857999 h 6858000"/>
              <a:gd name="connsiteX2" fmla="*/ 3409369 w 3956400"/>
              <a:gd name="connsiteY2" fmla="*/ 6857999 h 6858000"/>
              <a:gd name="connsiteX3" fmla="*/ 3182755 w 3956400"/>
              <a:gd name="connsiteY3" fmla="*/ 6237312 h 6858000"/>
              <a:gd name="connsiteX4" fmla="*/ 0 w 3956400"/>
              <a:gd name="connsiteY4" fmla="*/ 0 h 6858000"/>
              <a:gd name="connsiteX5" fmla="*/ 3956400 w 3956400"/>
              <a:gd name="connsiteY5" fmla="*/ 0 h 6858000"/>
              <a:gd name="connsiteX6" fmla="*/ 3956400 w 3956400"/>
              <a:gd name="connsiteY6" fmla="*/ 6858000 h 6858000"/>
              <a:gd name="connsiteX7" fmla="*/ 0 w 3956400"/>
              <a:gd name="connsiteY7" fmla="*/ 6858000 h 6858000"/>
              <a:gd name="connsiteX8" fmla="*/ 0 w 3956400"/>
              <a:gd name="connsiteY8" fmla="*/ 0 h 6858000"/>
              <a:gd name="connsiteX0" fmla="*/ 3409369 w 3956400"/>
              <a:gd name="connsiteY0" fmla="*/ 6857999 h 6858000"/>
              <a:gd name="connsiteX1" fmla="*/ 3182755 w 3956400"/>
              <a:gd name="connsiteY1" fmla="*/ 6857999 h 6858000"/>
              <a:gd name="connsiteX2" fmla="*/ 3409369 w 3956400"/>
              <a:gd name="connsiteY2" fmla="*/ 6857999 h 6858000"/>
              <a:gd name="connsiteX3" fmla="*/ 0 w 3956400"/>
              <a:gd name="connsiteY3" fmla="*/ 0 h 6858000"/>
              <a:gd name="connsiteX4" fmla="*/ 3956400 w 3956400"/>
              <a:gd name="connsiteY4" fmla="*/ 0 h 6858000"/>
              <a:gd name="connsiteX5" fmla="*/ 3956400 w 3956400"/>
              <a:gd name="connsiteY5" fmla="*/ 6858000 h 6858000"/>
              <a:gd name="connsiteX6" fmla="*/ 0 w 3956400"/>
              <a:gd name="connsiteY6" fmla="*/ 6858000 h 6858000"/>
              <a:gd name="connsiteX7" fmla="*/ 0 w 3956400"/>
              <a:gd name="connsiteY7" fmla="*/ 0 h 6858000"/>
              <a:gd name="connsiteX0" fmla="*/ 0 w 3956400"/>
              <a:gd name="connsiteY0" fmla="*/ 0 h 6858000"/>
              <a:gd name="connsiteX1" fmla="*/ 3956400 w 3956400"/>
              <a:gd name="connsiteY1" fmla="*/ 0 h 6858000"/>
              <a:gd name="connsiteX2" fmla="*/ 3956400 w 3956400"/>
              <a:gd name="connsiteY2" fmla="*/ 6858000 h 6858000"/>
              <a:gd name="connsiteX3" fmla="*/ 0 w 3956400"/>
              <a:gd name="connsiteY3" fmla="*/ 6858000 h 6858000"/>
              <a:gd name="connsiteX4" fmla="*/ 0 w 3956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400" h="6858000">
                <a:moveTo>
                  <a:pt x="0" y="0"/>
                </a:moveTo>
                <a:lnTo>
                  <a:pt x="3956400" y="0"/>
                </a:lnTo>
                <a:lnTo>
                  <a:pt x="3956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540000" tIns="1584000" rIns="540000" bIns="10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6" name="Inhalt">
            <a:extLst>
              <a:ext uri="{FF2B5EF4-FFF2-40B4-BE49-F238E27FC236}">
                <a16:creationId xmlns:a16="http://schemas.microsoft.com/office/drawing/2014/main" id="{7784E857-721B-4148-B1AF-5A9CDFA721D1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7264800" cy="17697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74811A-E94B-4F38-900D-0BE89C9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7270563" cy="52322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6EC1F705-8DF0-4F49-B867-1E106B6C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7264801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Bild 12">
            <a:extLst>
              <a:ext uri="{FF2B5EF4-FFF2-40B4-BE49-F238E27FC236}">
                <a16:creationId xmlns:a16="http://schemas.microsoft.com/office/drawing/2014/main" id="{161C86B2-8087-4160-9590-98CF992F74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42" y="540000"/>
            <a:ext cx="183568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1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C49684-9498-4C79-A77C-E1625B2F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1394EA5C-5FA7-4641-AF3E-C5C95BAE2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Inhalt 1">
            <a:extLst>
              <a:ext uri="{FF2B5EF4-FFF2-40B4-BE49-F238E27FC236}">
                <a16:creationId xmlns:a16="http://schemas.microsoft.com/office/drawing/2014/main" id="{2DD2DC69-0A85-4B86-8FB6-3BE78D6C5535}"/>
              </a:ext>
            </a:extLst>
          </p:cNvPr>
          <p:cNvSpPr>
            <a:spLocks noGrp="1"/>
          </p:cNvSpPr>
          <p:nvPr>
            <p:ph sz="half" idx="36"/>
          </p:nvPr>
        </p:nvSpPr>
        <p:spPr bwMode="gray">
          <a:xfrm>
            <a:off x="540000" y="1620000"/>
            <a:ext cx="210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Inhalt 2">
            <a:extLst>
              <a:ext uri="{FF2B5EF4-FFF2-40B4-BE49-F238E27FC236}">
                <a16:creationId xmlns:a16="http://schemas.microsoft.com/office/drawing/2014/main" id="{EF6A99C1-2D56-4CC3-ABE2-711B26FD6823}"/>
              </a:ext>
            </a:extLst>
          </p:cNvPr>
          <p:cNvSpPr>
            <a:spLocks noGrp="1"/>
          </p:cNvSpPr>
          <p:nvPr>
            <p:ph sz="half" idx="42"/>
          </p:nvPr>
        </p:nvSpPr>
        <p:spPr bwMode="gray">
          <a:xfrm>
            <a:off x="2791200" y="1620000"/>
            <a:ext cx="210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Inhalt 3">
            <a:extLst>
              <a:ext uri="{FF2B5EF4-FFF2-40B4-BE49-F238E27FC236}">
                <a16:creationId xmlns:a16="http://schemas.microsoft.com/office/drawing/2014/main" id="{054A566F-F0BB-46AB-B785-88C19BBD83DB}"/>
              </a:ext>
            </a:extLst>
          </p:cNvPr>
          <p:cNvSpPr>
            <a:spLocks noGrp="1"/>
          </p:cNvSpPr>
          <p:nvPr>
            <p:ph sz="half" idx="44"/>
          </p:nvPr>
        </p:nvSpPr>
        <p:spPr bwMode="gray">
          <a:xfrm>
            <a:off x="5042400" y="1620000"/>
            <a:ext cx="435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9" name="Inhalt 4">
            <a:extLst>
              <a:ext uri="{FF2B5EF4-FFF2-40B4-BE49-F238E27FC236}">
                <a16:creationId xmlns:a16="http://schemas.microsoft.com/office/drawing/2014/main" id="{27E8471B-0745-4F1D-8CBF-2E6D0D2570B5}"/>
              </a:ext>
            </a:extLst>
          </p:cNvPr>
          <p:cNvSpPr>
            <a:spLocks noGrp="1"/>
          </p:cNvSpPr>
          <p:nvPr>
            <p:ph sz="half" idx="48"/>
          </p:nvPr>
        </p:nvSpPr>
        <p:spPr bwMode="gray">
          <a:xfrm>
            <a:off x="9543600" y="1620000"/>
            <a:ext cx="210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0" name="Inhalt 5">
            <a:extLst>
              <a:ext uri="{FF2B5EF4-FFF2-40B4-BE49-F238E27FC236}">
                <a16:creationId xmlns:a16="http://schemas.microsoft.com/office/drawing/2014/main" id="{4FC31519-8074-4E4B-8844-8E7B8866745D}"/>
              </a:ext>
            </a:extLst>
          </p:cNvPr>
          <p:cNvSpPr>
            <a:spLocks noGrp="1"/>
          </p:cNvSpPr>
          <p:nvPr>
            <p:ph sz="half" idx="41"/>
          </p:nvPr>
        </p:nvSpPr>
        <p:spPr bwMode="gray">
          <a:xfrm>
            <a:off x="540000" y="4091356"/>
            <a:ext cx="4356000" cy="2217369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1" name="Inhalt 6">
            <a:extLst>
              <a:ext uri="{FF2B5EF4-FFF2-40B4-BE49-F238E27FC236}">
                <a16:creationId xmlns:a16="http://schemas.microsoft.com/office/drawing/2014/main" id="{A95F5982-CA7E-4C78-A7D7-08A39E4A904F}"/>
              </a:ext>
            </a:extLst>
          </p:cNvPr>
          <p:cNvSpPr>
            <a:spLocks noGrp="1"/>
          </p:cNvSpPr>
          <p:nvPr>
            <p:ph sz="half" idx="45"/>
          </p:nvPr>
        </p:nvSpPr>
        <p:spPr bwMode="gray">
          <a:xfrm>
            <a:off x="5041800" y="4091356"/>
            <a:ext cx="2106000" cy="2217369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2" name="Inhalt 7">
            <a:extLst>
              <a:ext uri="{FF2B5EF4-FFF2-40B4-BE49-F238E27FC236}">
                <a16:creationId xmlns:a16="http://schemas.microsoft.com/office/drawing/2014/main" id="{67DC10BE-742B-4260-9627-3C048500DE37}"/>
              </a:ext>
            </a:extLst>
          </p:cNvPr>
          <p:cNvSpPr>
            <a:spLocks noGrp="1"/>
          </p:cNvSpPr>
          <p:nvPr>
            <p:ph sz="half" idx="47"/>
          </p:nvPr>
        </p:nvSpPr>
        <p:spPr bwMode="gray">
          <a:xfrm>
            <a:off x="7293600" y="4091356"/>
            <a:ext cx="4356000" cy="2217369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8843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fik 5">
            <a:extLst>
              <a:ext uri="{FF2B5EF4-FFF2-40B4-BE49-F238E27FC236}">
                <a16:creationId xmlns:a16="http://schemas.microsoft.com/office/drawing/2014/main" id="{ACB11F9A-F669-415C-86CA-F9E3350273B9}"/>
              </a:ext>
            </a:extLst>
          </p:cNvPr>
          <p:cNvGrpSpPr/>
          <p:nvPr userDrawn="1"/>
        </p:nvGrpSpPr>
        <p:grpSpPr>
          <a:xfrm>
            <a:off x="5809416" y="1632239"/>
            <a:ext cx="5823784" cy="4676486"/>
            <a:chOff x="2996216" y="1534602"/>
            <a:chExt cx="5823784" cy="4676486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BB1E75A-7E4B-4850-A660-C30A8860FED5}"/>
                </a:ext>
              </a:extLst>
            </p:cNvPr>
            <p:cNvSpPr/>
            <p:nvPr/>
          </p:nvSpPr>
          <p:spPr>
            <a:xfrm>
              <a:off x="2997010" y="5008155"/>
              <a:ext cx="5817549" cy="530002"/>
            </a:xfrm>
            <a:custGeom>
              <a:avLst/>
              <a:gdLst>
                <a:gd name="connsiteX0" fmla="*/ 5676772 w 5817548"/>
                <a:gd name="connsiteY0" fmla="*/ 529831 h 530001"/>
                <a:gd name="connsiteX1" fmla="*/ 144177 w 5817548"/>
                <a:gd name="connsiteY1" fmla="*/ 529831 h 530001"/>
                <a:gd name="connsiteX2" fmla="*/ 765 w 5817548"/>
                <a:gd name="connsiteY2" fmla="*/ 388913 h 530001"/>
                <a:gd name="connsiteX3" fmla="*/ 765 w 5817548"/>
                <a:gd name="connsiteY3" fmla="*/ 765 h 530001"/>
                <a:gd name="connsiteX4" fmla="*/ 5819873 w 5817548"/>
                <a:gd name="connsiteY4" fmla="*/ 765 h 530001"/>
                <a:gd name="connsiteX5" fmla="*/ 5819873 w 5817548"/>
                <a:gd name="connsiteY5" fmla="*/ 388913 h 530001"/>
                <a:gd name="connsiteX6" fmla="*/ 5676772 w 5817548"/>
                <a:gd name="connsiteY6" fmla="*/ 529831 h 5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7548" h="530001">
                  <a:moveTo>
                    <a:pt x="5676772" y="529831"/>
                  </a:moveTo>
                  <a:lnTo>
                    <a:pt x="144177" y="529831"/>
                  </a:lnTo>
                  <a:cubicBezTo>
                    <a:pt x="64989" y="529831"/>
                    <a:pt x="765" y="466855"/>
                    <a:pt x="765" y="388913"/>
                  </a:cubicBezTo>
                  <a:lnTo>
                    <a:pt x="765" y="765"/>
                  </a:lnTo>
                  <a:lnTo>
                    <a:pt x="5819873" y="765"/>
                  </a:lnTo>
                  <a:lnTo>
                    <a:pt x="5819873" y="388913"/>
                  </a:lnTo>
                  <a:cubicBezTo>
                    <a:pt x="5820184" y="466855"/>
                    <a:pt x="5755961" y="529831"/>
                    <a:pt x="5676772" y="5298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C794113-5549-497A-8668-D6D8FDE761D9}"/>
                </a:ext>
              </a:extLst>
            </p:cNvPr>
            <p:cNvSpPr/>
            <p:nvPr/>
          </p:nvSpPr>
          <p:spPr>
            <a:xfrm>
              <a:off x="2995451" y="1533837"/>
              <a:ext cx="5823784" cy="3473070"/>
            </a:xfrm>
            <a:custGeom>
              <a:avLst/>
              <a:gdLst>
                <a:gd name="connsiteX0" fmla="*/ 5823302 w 5823784"/>
                <a:gd name="connsiteY0" fmla="*/ 3475082 h 3473070"/>
                <a:gd name="connsiteX1" fmla="*/ 765 w 5823784"/>
                <a:gd name="connsiteY1" fmla="*/ 3475082 h 3473070"/>
                <a:gd name="connsiteX2" fmla="*/ 765 w 5823784"/>
                <a:gd name="connsiteY2" fmla="*/ 72783 h 3473070"/>
                <a:gd name="connsiteX3" fmla="*/ 72783 w 5823784"/>
                <a:gd name="connsiteY3" fmla="*/ 765 h 3473070"/>
                <a:gd name="connsiteX4" fmla="*/ 5751284 w 5823784"/>
                <a:gd name="connsiteY4" fmla="*/ 765 h 3473070"/>
                <a:gd name="connsiteX5" fmla="*/ 5823302 w 5823784"/>
                <a:gd name="connsiteY5" fmla="*/ 72783 h 3473070"/>
                <a:gd name="connsiteX6" fmla="*/ 5823302 w 5823784"/>
                <a:gd name="connsiteY6" fmla="*/ 3475082 h 34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784" h="3473070">
                  <a:moveTo>
                    <a:pt x="5823302" y="3475082"/>
                  </a:moveTo>
                  <a:lnTo>
                    <a:pt x="765" y="3475082"/>
                  </a:lnTo>
                  <a:lnTo>
                    <a:pt x="765" y="72783"/>
                  </a:lnTo>
                  <a:cubicBezTo>
                    <a:pt x="765" y="32877"/>
                    <a:pt x="32877" y="765"/>
                    <a:pt x="72783" y="765"/>
                  </a:cubicBezTo>
                  <a:lnTo>
                    <a:pt x="5751284" y="765"/>
                  </a:lnTo>
                  <a:cubicBezTo>
                    <a:pt x="5791190" y="765"/>
                    <a:pt x="5823302" y="32877"/>
                    <a:pt x="5823302" y="72783"/>
                  </a:cubicBezTo>
                  <a:lnTo>
                    <a:pt x="5823302" y="3475082"/>
                  </a:lnTo>
                  <a:close/>
                </a:path>
              </a:pathLst>
            </a:custGeom>
            <a:solidFill>
              <a:srgbClr val="47484C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A55DDF0-3C2E-4F86-93CA-E0EE76262B34}"/>
                </a:ext>
              </a:extLst>
            </p:cNvPr>
            <p:cNvSpPr/>
            <p:nvPr/>
          </p:nvSpPr>
          <p:spPr>
            <a:xfrm>
              <a:off x="3242370" y="1781379"/>
              <a:ext cx="5334312" cy="3002304"/>
            </a:xfrm>
            <a:custGeom>
              <a:avLst/>
              <a:gdLst>
                <a:gd name="connsiteX0" fmla="*/ 765 w 5334311"/>
                <a:gd name="connsiteY0" fmla="*/ 765 h 3002304"/>
                <a:gd name="connsiteX1" fmla="*/ 5335700 w 5334311"/>
                <a:gd name="connsiteY1" fmla="*/ 765 h 3002304"/>
                <a:gd name="connsiteX2" fmla="*/ 5335700 w 5334311"/>
                <a:gd name="connsiteY2" fmla="*/ 3002134 h 3002304"/>
                <a:gd name="connsiteX3" fmla="*/ 765 w 5334311"/>
                <a:gd name="connsiteY3" fmla="*/ 3002134 h 300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311" h="3002304">
                  <a:moveTo>
                    <a:pt x="765" y="765"/>
                  </a:moveTo>
                  <a:lnTo>
                    <a:pt x="5335700" y="765"/>
                  </a:lnTo>
                  <a:lnTo>
                    <a:pt x="5335700" y="3002134"/>
                  </a:lnTo>
                  <a:lnTo>
                    <a:pt x="765" y="3002134"/>
                  </a:lnTo>
                  <a:close/>
                </a:path>
              </a:pathLst>
            </a:custGeom>
            <a:solidFill>
              <a:srgbClr val="FFFFFF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8971FED-7CD9-424B-A708-B34136E7CD76}"/>
                </a:ext>
              </a:extLst>
            </p:cNvPr>
            <p:cNvSpPr/>
            <p:nvPr/>
          </p:nvSpPr>
          <p:spPr>
            <a:xfrm>
              <a:off x="5000728" y="5537221"/>
              <a:ext cx="1745888" cy="611061"/>
            </a:xfrm>
            <a:custGeom>
              <a:avLst/>
              <a:gdLst>
                <a:gd name="connsiteX0" fmla="*/ 1545876 w 1745888"/>
                <a:gd name="connsiteY0" fmla="*/ 554461 h 611060"/>
                <a:gd name="connsiteX1" fmla="*/ 1512205 w 1745888"/>
                <a:gd name="connsiteY1" fmla="*/ 515178 h 611060"/>
                <a:gd name="connsiteX2" fmla="*/ 1454217 w 1745888"/>
                <a:gd name="connsiteY2" fmla="*/ 765 h 611060"/>
                <a:gd name="connsiteX3" fmla="*/ 847209 w 1745888"/>
                <a:gd name="connsiteY3" fmla="*/ 765 h 611060"/>
                <a:gd name="connsiteX4" fmla="*/ 277301 w 1745888"/>
                <a:gd name="connsiteY4" fmla="*/ 765 h 611060"/>
                <a:gd name="connsiteX5" fmla="*/ 223054 w 1745888"/>
                <a:gd name="connsiteY5" fmla="*/ 515178 h 611060"/>
                <a:gd name="connsiteX6" fmla="*/ 191254 w 1745888"/>
                <a:gd name="connsiteY6" fmla="*/ 554461 h 611060"/>
                <a:gd name="connsiteX7" fmla="*/ 765 w 1745888"/>
                <a:gd name="connsiteY7" fmla="*/ 613073 h 611060"/>
                <a:gd name="connsiteX8" fmla="*/ 846897 w 1745888"/>
                <a:gd name="connsiteY8" fmla="*/ 613073 h 611060"/>
                <a:gd name="connsiteX9" fmla="*/ 1748212 w 1745888"/>
                <a:gd name="connsiteY9" fmla="*/ 613073 h 611060"/>
                <a:gd name="connsiteX10" fmla="*/ 1545876 w 1745888"/>
                <a:gd name="connsiteY10" fmla="*/ 554461 h 6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888" h="611060">
                  <a:moveTo>
                    <a:pt x="1545876" y="554461"/>
                  </a:moveTo>
                  <a:cubicBezTo>
                    <a:pt x="1527482" y="549473"/>
                    <a:pt x="1514076" y="533884"/>
                    <a:pt x="1512205" y="515178"/>
                  </a:cubicBezTo>
                  <a:lnTo>
                    <a:pt x="1454217" y="765"/>
                  </a:lnTo>
                  <a:lnTo>
                    <a:pt x="847209" y="765"/>
                  </a:lnTo>
                  <a:lnTo>
                    <a:pt x="277301" y="765"/>
                  </a:lnTo>
                  <a:lnTo>
                    <a:pt x="223054" y="515178"/>
                  </a:lnTo>
                  <a:cubicBezTo>
                    <a:pt x="221183" y="533884"/>
                    <a:pt x="208401" y="549473"/>
                    <a:pt x="191254" y="554461"/>
                  </a:cubicBezTo>
                  <a:lnTo>
                    <a:pt x="765" y="613073"/>
                  </a:lnTo>
                  <a:lnTo>
                    <a:pt x="846897" y="613073"/>
                  </a:lnTo>
                  <a:lnTo>
                    <a:pt x="1748212" y="613073"/>
                  </a:lnTo>
                  <a:lnTo>
                    <a:pt x="1545876" y="554461"/>
                  </a:lnTo>
                  <a:close/>
                </a:path>
              </a:pathLst>
            </a:custGeom>
            <a:solidFill>
              <a:srgbClr val="DBDBDB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6121498-2867-4BDF-9126-68E89307ED8F}"/>
                </a:ext>
              </a:extLst>
            </p:cNvPr>
            <p:cNvSpPr/>
            <p:nvPr/>
          </p:nvSpPr>
          <p:spPr>
            <a:xfrm>
              <a:off x="5001040" y="6196294"/>
              <a:ext cx="1745888" cy="12471"/>
            </a:xfrm>
            <a:custGeom>
              <a:avLst/>
              <a:gdLst>
                <a:gd name="connsiteX0" fmla="*/ 846897 w 1745888"/>
                <a:gd name="connsiteY0" fmla="*/ 765 h 12470"/>
                <a:gd name="connsiteX1" fmla="*/ 765 w 1745888"/>
                <a:gd name="connsiteY1" fmla="*/ 765 h 12470"/>
                <a:gd name="connsiteX2" fmla="*/ 765 w 1745888"/>
                <a:gd name="connsiteY2" fmla="*/ 14794 h 12470"/>
                <a:gd name="connsiteX3" fmla="*/ 846897 w 1745888"/>
                <a:gd name="connsiteY3" fmla="*/ 14794 h 12470"/>
                <a:gd name="connsiteX4" fmla="*/ 1748212 w 1745888"/>
                <a:gd name="connsiteY4" fmla="*/ 14794 h 12470"/>
                <a:gd name="connsiteX5" fmla="*/ 1748212 w 1745888"/>
                <a:gd name="connsiteY5" fmla="*/ 765 h 1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12470">
                  <a:moveTo>
                    <a:pt x="846897" y="765"/>
                  </a:moveTo>
                  <a:lnTo>
                    <a:pt x="765" y="765"/>
                  </a:lnTo>
                  <a:lnTo>
                    <a:pt x="765" y="14794"/>
                  </a:lnTo>
                  <a:lnTo>
                    <a:pt x="846897" y="14794"/>
                  </a:lnTo>
                  <a:lnTo>
                    <a:pt x="1748212" y="14794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98A3A5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83473AC-FD00-4F10-ABD7-353979EB2BEB}"/>
                </a:ext>
              </a:extLst>
            </p:cNvPr>
            <p:cNvSpPr/>
            <p:nvPr/>
          </p:nvSpPr>
          <p:spPr>
            <a:xfrm>
              <a:off x="5001040" y="6149841"/>
              <a:ext cx="1745888" cy="49883"/>
            </a:xfrm>
            <a:custGeom>
              <a:avLst/>
              <a:gdLst>
                <a:gd name="connsiteX0" fmla="*/ 846897 w 1745888"/>
                <a:gd name="connsiteY0" fmla="*/ 765 h 49882"/>
                <a:gd name="connsiteX1" fmla="*/ 765 w 1745888"/>
                <a:gd name="connsiteY1" fmla="*/ 765 h 49882"/>
                <a:gd name="connsiteX2" fmla="*/ 765 w 1745888"/>
                <a:gd name="connsiteY2" fmla="*/ 49400 h 49882"/>
                <a:gd name="connsiteX3" fmla="*/ 846897 w 1745888"/>
                <a:gd name="connsiteY3" fmla="*/ 49400 h 49882"/>
                <a:gd name="connsiteX4" fmla="*/ 1748212 w 1745888"/>
                <a:gd name="connsiteY4" fmla="*/ 49400 h 49882"/>
                <a:gd name="connsiteX5" fmla="*/ 1748212 w 1745888"/>
                <a:gd name="connsiteY5" fmla="*/ 765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49882">
                  <a:moveTo>
                    <a:pt x="846897" y="765"/>
                  </a:moveTo>
                  <a:lnTo>
                    <a:pt x="765" y="765"/>
                  </a:lnTo>
                  <a:lnTo>
                    <a:pt x="765" y="49400"/>
                  </a:lnTo>
                  <a:lnTo>
                    <a:pt x="846897" y="49400"/>
                  </a:lnTo>
                  <a:lnTo>
                    <a:pt x="1748212" y="49400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F1F3F1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89E5E4D9-D4B4-4073-B77E-7C8C21151770}"/>
                </a:ext>
              </a:extLst>
            </p:cNvPr>
            <p:cNvSpPr/>
            <p:nvPr/>
          </p:nvSpPr>
          <p:spPr>
            <a:xfrm>
              <a:off x="5276641" y="5537221"/>
              <a:ext cx="1222122" cy="411531"/>
            </a:xfrm>
            <a:custGeom>
              <a:avLst/>
              <a:gdLst>
                <a:gd name="connsiteX0" fmla="*/ 1224445 w 1222121"/>
                <a:gd name="connsiteY0" fmla="*/ 411048 h 411530"/>
                <a:gd name="connsiteX1" fmla="*/ 1178304 w 1222121"/>
                <a:gd name="connsiteY1" fmla="*/ 765 h 411530"/>
                <a:gd name="connsiteX2" fmla="*/ 571296 w 1222121"/>
                <a:gd name="connsiteY2" fmla="*/ 765 h 411530"/>
                <a:gd name="connsiteX3" fmla="*/ 1388 w 1222121"/>
                <a:gd name="connsiteY3" fmla="*/ 765 h 411530"/>
                <a:gd name="connsiteX4" fmla="*/ 765 w 1222121"/>
                <a:gd name="connsiteY4" fmla="*/ 7624 h 4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121" h="411530">
                  <a:moveTo>
                    <a:pt x="1224445" y="411048"/>
                  </a:moveTo>
                  <a:lnTo>
                    <a:pt x="1178304" y="765"/>
                  </a:lnTo>
                  <a:lnTo>
                    <a:pt x="571296" y="765"/>
                  </a:lnTo>
                  <a:lnTo>
                    <a:pt x="1388" y="765"/>
                  </a:lnTo>
                  <a:lnTo>
                    <a:pt x="765" y="7624"/>
                  </a:lnTo>
                  <a:close/>
                </a:path>
              </a:pathLst>
            </a:custGeom>
            <a:solidFill>
              <a:srgbClr val="CFCECE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8CDEBC95-4DDF-45B8-A863-EC5BE5EEF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5041" y="1851420"/>
            <a:ext cx="5372534" cy="304249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Inhalt 1">
            <a:extLst>
              <a:ext uri="{FF2B5EF4-FFF2-40B4-BE49-F238E27FC236}">
                <a16:creationId xmlns:a16="http://schemas.microsoft.com/office/drawing/2014/main" id="{C639DCCE-6C98-4B3A-98A9-6D921D9F54C9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817004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14A75B-A936-4B13-8C0B-9C670D8E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1" name="Untertitel 2">
            <a:extLst>
              <a:ext uri="{FF2B5EF4-FFF2-40B4-BE49-F238E27FC236}">
                <a16:creationId xmlns:a16="http://schemas.microsoft.com/office/drawing/2014/main" id="{04B084D1-4742-4909-9F52-D99924CD3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2" name="Titel 2">
            <a:extLst>
              <a:ext uri="{FF2B5EF4-FFF2-40B4-BE49-F238E27FC236}">
                <a16:creationId xmlns:a16="http://schemas.microsoft.com/office/drawing/2014/main" id="{B28460B1-3EE5-458F-8DBE-12904C8F24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3" name="Titel 2">
            <a:extLst>
              <a:ext uri="{FF2B5EF4-FFF2-40B4-BE49-F238E27FC236}">
                <a16:creationId xmlns:a16="http://schemas.microsoft.com/office/drawing/2014/main" id="{699AE2D0-C31C-4C7F-9DF3-2662999CE9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4" name="Titel 2">
            <a:extLst>
              <a:ext uri="{FF2B5EF4-FFF2-40B4-BE49-F238E27FC236}">
                <a16:creationId xmlns:a16="http://schemas.microsoft.com/office/drawing/2014/main" id="{71BA68E8-6669-4F83-93CD-0DAAC48932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1842645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 5">
            <a:extLst>
              <a:ext uri="{FF2B5EF4-FFF2-40B4-BE49-F238E27FC236}">
                <a16:creationId xmlns:a16="http://schemas.microsoft.com/office/drawing/2014/main" id="{3C8FAF3D-5C23-4C70-9FDE-2B6A8B274D19}"/>
              </a:ext>
            </a:extLst>
          </p:cNvPr>
          <p:cNvGrpSpPr/>
          <p:nvPr userDrawn="1"/>
        </p:nvGrpSpPr>
        <p:grpSpPr>
          <a:xfrm>
            <a:off x="5319124" y="2132365"/>
            <a:ext cx="6314076" cy="3668128"/>
            <a:chOff x="2029987" y="1623429"/>
            <a:chExt cx="7447387" cy="4326521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9904538-3BF5-43F3-8755-0396E1894654}"/>
                </a:ext>
              </a:extLst>
            </p:cNvPr>
            <p:cNvSpPr/>
            <p:nvPr/>
          </p:nvSpPr>
          <p:spPr>
            <a:xfrm>
              <a:off x="2029333" y="5673840"/>
              <a:ext cx="7447387" cy="181714"/>
            </a:xfrm>
            <a:custGeom>
              <a:avLst/>
              <a:gdLst>
                <a:gd name="connsiteX0" fmla="*/ 3728386 w 7447387"/>
                <a:gd name="connsiteY0" fmla="*/ 654 h 181713"/>
                <a:gd name="connsiteX1" fmla="*/ 654 w 7447387"/>
                <a:gd name="connsiteY1" fmla="*/ 654 h 181713"/>
                <a:gd name="connsiteX2" fmla="*/ 654 w 7447387"/>
                <a:gd name="connsiteY2" fmla="*/ 182080 h 181713"/>
                <a:gd name="connsiteX3" fmla="*/ 3728386 w 7447387"/>
                <a:gd name="connsiteY3" fmla="*/ 182080 h 181713"/>
                <a:gd name="connsiteX4" fmla="*/ 7448618 w 7447387"/>
                <a:gd name="connsiteY4" fmla="*/ 182080 h 181713"/>
                <a:gd name="connsiteX5" fmla="*/ 7448618 w 7447387"/>
                <a:gd name="connsiteY5" fmla="*/ 654 h 18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387" h="181713">
                  <a:moveTo>
                    <a:pt x="3728386" y="654"/>
                  </a:moveTo>
                  <a:lnTo>
                    <a:pt x="654" y="654"/>
                  </a:lnTo>
                  <a:lnTo>
                    <a:pt x="654" y="182080"/>
                  </a:lnTo>
                  <a:lnTo>
                    <a:pt x="3728386" y="182080"/>
                  </a:lnTo>
                  <a:lnTo>
                    <a:pt x="7448618" y="182080"/>
                  </a:lnTo>
                  <a:lnTo>
                    <a:pt x="7448618" y="6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DFB8233-D4B8-4550-80E7-94AD93E598B1}"/>
                </a:ext>
              </a:extLst>
            </p:cNvPr>
            <p:cNvSpPr/>
            <p:nvPr/>
          </p:nvSpPr>
          <p:spPr>
            <a:xfrm>
              <a:off x="2029333" y="5855266"/>
              <a:ext cx="7447387" cy="95183"/>
            </a:xfrm>
            <a:custGeom>
              <a:avLst/>
              <a:gdLst>
                <a:gd name="connsiteX0" fmla="*/ 3728386 w 7447387"/>
                <a:gd name="connsiteY0" fmla="*/ 654 h 95183"/>
                <a:gd name="connsiteX1" fmla="*/ 654 w 7447387"/>
                <a:gd name="connsiteY1" fmla="*/ 654 h 95183"/>
                <a:gd name="connsiteX2" fmla="*/ 13345 w 7447387"/>
                <a:gd name="connsiteY2" fmla="*/ 16518 h 95183"/>
                <a:gd name="connsiteX3" fmla="*/ 176600 w 7447387"/>
                <a:gd name="connsiteY3" fmla="*/ 94684 h 95183"/>
                <a:gd name="connsiteX4" fmla="*/ 3728386 w 7447387"/>
                <a:gd name="connsiteY4" fmla="*/ 94684 h 95183"/>
                <a:gd name="connsiteX5" fmla="*/ 7272962 w 7447387"/>
                <a:gd name="connsiteY5" fmla="*/ 94684 h 95183"/>
                <a:gd name="connsiteX6" fmla="*/ 7435927 w 7447387"/>
                <a:gd name="connsiteY6" fmla="*/ 16518 h 95183"/>
                <a:gd name="connsiteX7" fmla="*/ 7448618 w 7447387"/>
                <a:gd name="connsiteY7" fmla="*/ 654 h 95183"/>
                <a:gd name="connsiteX8" fmla="*/ 3728386 w 7447387"/>
                <a:gd name="connsiteY8" fmla="*/ 654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7387" h="95183">
                  <a:moveTo>
                    <a:pt x="3728386" y="654"/>
                  </a:moveTo>
                  <a:lnTo>
                    <a:pt x="654" y="654"/>
                  </a:lnTo>
                  <a:lnTo>
                    <a:pt x="13345" y="16518"/>
                  </a:lnTo>
                  <a:cubicBezTo>
                    <a:pt x="52861" y="65841"/>
                    <a:pt x="113144" y="94684"/>
                    <a:pt x="176600" y="94684"/>
                  </a:cubicBezTo>
                  <a:lnTo>
                    <a:pt x="3728386" y="94684"/>
                  </a:lnTo>
                  <a:lnTo>
                    <a:pt x="7272962" y="94684"/>
                  </a:lnTo>
                  <a:cubicBezTo>
                    <a:pt x="7336417" y="94684"/>
                    <a:pt x="7396123" y="65841"/>
                    <a:pt x="7435927" y="16518"/>
                  </a:cubicBezTo>
                  <a:lnTo>
                    <a:pt x="7448618" y="654"/>
                  </a:lnTo>
                  <a:lnTo>
                    <a:pt x="3728386" y="654"/>
                  </a:ln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A4B0893-4138-4541-A073-CD1F16AF7C94}"/>
                </a:ext>
              </a:extLst>
            </p:cNvPr>
            <p:cNvSpPr/>
            <p:nvPr/>
          </p:nvSpPr>
          <p:spPr>
            <a:xfrm>
              <a:off x="5248265" y="5673840"/>
              <a:ext cx="1015291" cy="66340"/>
            </a:xfrm>
            <a:custGeom>
              <a:avLst/>
              <a:gdLst>
                <a:gd name="connsiteX0" fmla="*/ 992870 w 1015290"/>
                <a:gd name="connsiteY0" fmla="*/ 654 h 66339"/>
                <a:gd name="connsiteX1" fmla="*/ 509453 w 1015290"/>
                <a:gd name="connsiteY1" fmla="*/ 654 h 66339"/>
                <a:gd name="connsiteX2" fmla="*/ 25171 w 1015290"/>
                <a:gd name="connsiteY2" fmla="*/ 654 h 66339"/>
                <a:gd name="connsiteX3" fmla="*/ 654 w 1015290"/>
                <a:gd name="connsiteY3" fmla="*/ 25171 h 66339"/>
                <a:gd name="connsiteX4" fmla="*/ 654 w 1015290"/>
                <a:gd name="connsiteY4" fmla="*/ 43920 h 66339"/>
                <a:gd name="connsiteX5" fmla="*/ 25171 w 1015290"/>
                <a:gd name="connsiteY5" fmla="*/ 68437 h 66339"/>
                <a:gd name="connsiteX6" fmla="*/ 509453 w 1015290"/>
                <a:gd name="connsiteY6" fmla="*/ 68437 h 66339"/>
                <a:gd name="connsiteX7" fmla="*/ 992870 w 1015290"/>
                <a:gd name="connsiteY7" fmla="*/ 68437 h 66339"/>
                <a:gd name="connsiteX8" fmla="*/ 1017387 w 1015290"/>
                <a:gd name="connsiteY8" fmla="*/ 43920 h 66339"/>
                <a:gd name="connsiteX9" fmla="*/ 1017387 w 1015290"/>
                <a:gd name="connsiteY9" fmla="*/ 25171 h 66339"/>
                <a:gd name="connsiteX10" fmla="*/ 992870 w 1015290"/>
                <a:gd name="connsiteY10" fmla="*/ 654 h 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290" h="66339">
                  <a:moveTo>
                    <a:pt x="992870" y="654"/>
                  </a:moveTo>
                  <a:lnTo>
                    <a:pt x="509453" y="654"/>
                  </a:lnTo>
                  <a:lnTo>
                    <a:pt x="25171" y="654"/>
                  </a:lnTo>
                  <a:cubicBezTo>
                    <a:pt x="11615" y="654"/>
                    <a:pt x="654" y="11615"/>
                    <a:pt x="654" y="25171"/>
                  </a:cubicBezTo>
                  <a:lnTo>
                    <a:pt x="654" y="43920"/>
                  </a:lnTo>
                  <a:cubicBezTo>
                    <a:pt x="654" y="57476"/>
                    <a:pt x="11615" y="68437"/>
                    <a:pt x="25171" y="68437"/>
                  </a:cubicBezTo>
                  <a:lnTo>
                    <a:pt x="509453" y="68437"/>
                  </a:lnTo>
                  <a:lnTo>
                    <a:pt x="992870" y="68437"/>
                  </a:lnTo>
                  <a:cubicBezTo>
                    <a:pt x="1006426" y="68437"/>
                    <a:pt x="1017387" y="57476"/>
                    <a:pt x="1017387" y="43920"/>
                  </a:cubicBezTo>
                  <a:lnTo>
                    <a:pt x="1017387" y="25171"/>
                  </a:lnTo>
                  <a:cubicBezTo>
                    <a:pt x="1017099" y="11615"/>
                    <a:pt x="1006426" y="654"/>
                    <a:pt x="992870" y="654"/>
                  </a:cubicBez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45A7274-D164-41C6-8199-2952115E0C22}"/>
                </a:ext>
              </a:extLst>
            </p:cNvPr>
            <p:cNvSpPr/>
            <p:nvPr/>
          </p:nvSpPr>
          <p:spPr>
            <a:xfrm>
              <a:off x="2741767" y="1622775"/>
              <a:ext cx="6025403" cy="4049624"/>
            </a:xfrm>
            <a:custGeom>
              <a:avLst/>
              <a:gdLst>
                <a:gd name="connsiteX0" fmla="*/ 5893378 w 6025403"/>
                <a:gd name="connsiteY0" fmla="*/ 654 h 4049623"/>
                <a:gd name="connsiteX1" fmla="*/ 3015664 w 6025403"/>
                <a:gd name="connsiteY1" fmla="*/ 654 h 4049623"/>
                <a:gd name="connsiteX2" fmla="*/ 132469 w 6025403"/>
                <a:gd name="connsiteY2" fmla="*/ 654 h 4049623"/>
                <a:gd name="connsiteX3" fmla="*/ 654 w 6025403"/>
                <a:gd name="connsiteY3" fmla="*/ 132181 h 4049623"/>
                <a:gd name="connsiteX4" fmla="*/ 654 w 6025403"/>
                <a:gd name="connsiteY4" fmla="*/ 4051720 h 4049623"/>
                <a:gd name="connsiteX5" fmla="*/ 3015952 w 6025403"/>
                <a:gd name="connsiteY5" fmla="*/ 4051720 h 4049623"/>
                <a:gd name="connsiteX6" fmla="*/ 6025192 w 6025403"/>
                <a:gd name="connsiteY6" fmla="*/ 4051720 h 4049623"/>
                <a:gd name="connsiteX7" fmla="*/ 6025192 w 6025403"/>
                <a:gd name="connsiteY7" fmla="*/ 132181 h 4049623"/>
                <a:gd name="connsiteX8" fmla="*/ 5893378 w 6025403"/>
                <a:gd name="connsiteY8" fmla="*/ 654 h 40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5403" h="4049623">
                  <a:moveTo>
                    <a:pt x="5893378" y="654"/>
                  </a:moveTo>
                  <a:lnTo>
                    <a:pt x="3015664" y="654"/>
                  </a:lnTo>
                  <a:lnTo>
                    <a:pt x="132469" y="654"/>
                  </a:lnTo>
                  <a:cubicBezTo>
                    <a:pt x="59783" y="654"/>
                    <a:pt x="654" y="59495"/>
                    <a:pt x="654" y="132181"/>
                  </a:cubicBezTo>
                  <a:lnTo>
                    <a:pt x="654" y="4051720"/>
                  </a:lnTo>
                  <a:lnTo>
                    <a:pt x="3015952" y="4051720"/>
                  </a:lnTo>
                  <a:lnTo>
                    <a:pt x="6025192" y="4051720"/>
                  </a:lnTo>
                  <a:lnTo>
                    <a:pt x="6025192" y="132181"/>
                  </a:lnTo>
                  <a:cubicBezTo>
                    <a:pt x="6025192" y="59495"/>
                    <a:pt x="5966352" y="654"/>
                    <a:pt x="5893378" y="654"/>
                  </a:cubicBezTo>
                  <a:close/>
                </a:path>
              </a:pathLst>
            </a:custGeom>
            <a:solidFill>
              <a:srgbClr val="47484C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DF62C-935D-4591-B453-FEA9541EDF9C}"/>
                </a:ext>
              </a:extLst>
            </p:cNvPr>
            <p:cNvSpPr/>
            <p:nvPr/>
          </p:nvSpPr>
          <p:spPr>
            <a:xfrm>
              <a:off x="2971649" y="1852657"/>
              <a:ext cx="5563908" cy="3591012"/>
            </a:xfrm>
            <a:custGeom>
              <a:avLst/>
              <a:gdLst>
                <a:gd name="connsiteX0" fmla="*/ 654 w 5563907"/>
                <a:gd name="connsiteY0" fmla="*/ 654 h 3591012"/>
                <a:gd name="connsiteX1" fmla="*/ 5565716 w 5563907"/>
                <a:gd name="connsiteY1" fmla="*/ 654 h 3591012"/>
                <a:gd name="connsiteX2" fmla="*/ 5565716 w 5563907"/>
                <a:gd name="connsiteY2" fmla="*/ 3592244 h 3591012"/>
                <a:gd name="connsiteX3" fmla="*/ 655 w 5563907"/>
                <a:gd name="connsiteY3" fmla="*/ 3592244 h 359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907" h="3591012">
                  <a:moveTo>
                    <a:pt x="654" y="654"/>
                  </a:moveTo>
                  <a:lnTo>
                    <a:pt x="5565716" y="654"/>
                  </a:lnTo>
                  <a:lnTo>
                    <a:pt x="5565716" y="3592244"/>
                  </a:lnTo>
                  <a:lnTo>
                    <a:pt x="655" y="3592244"/>
                  </a:ln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6FD96B1-DEFE-4982-A389-7126832E2756}"/>
                </a:ext>
              </a:extLst>
            </p:cNvPr>
            <p:cNvSpPr/>
            <p:nvPr/>
          </p:nvSpPr>
          <p:spPr>
            <a:xfrm>
              <a:off x="5735432" y="1721131"/>
              <a:ext cx="34612" cy="34612"/>
            </a:xfrm>
            <a:custGeom>
              <a:avLst/>
              <a:gdLst>
                <a:gd name="connsiteX0" fmla="*/ 36420 w 34612"/>
                <a:gd name="connsiteY0" fmla="*/ 18537 h 34612"/>
                <a:gd name="connsiteX1" fmla="*/ 18538 w 34612"/>
                <a:gd name="connsiteY1" fmla="*/ 36420 h 34612"/>
                <a:gd name="connsiteX2" fmla="*/ 655 w 34612"/>
                <a:gd name="connsiteY2" fmla="*/ 18537 h 34612"/>
                <a:gd name="connsiteX3" fmla="*/ 18538 w 34612"/>
                <a:gd name="connsiteY3" fmla="*/ 654 h 34612"/>
                <a:gd name="connsiteX4" fmla="*/ 36420 w 34612"/>
                <a:gd name="connsiteY4" fmla="*/ 18537 h 3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2" h="34612">
                  <a:moveTo>
                    <a:pt x="36420" y="18537"/>
                  </a:moveTo>
                  <a:cubicBezTo>
                    <a:pt x="36420" y="28414"/>
                    <a:pt x="28414" y="36420"/>
                    <a:pt x="18538" y="36420"/>
                  </a:cubicBezTo>
                  <a:cubicBezTo>
                    <a:pt x="8661" y="36420"/>
                    <a:pt x="655" y="28414"/>
                    <a:pt x="655" y="18537"/>
                  </a:cubicBezTo>
                  <a:cubicBezTo>
                    <a:pt x="655" y="8661"/>
                    <a:pt x="8661" y="654"/>
                    <a:pt x="18538" y="654"/>
                  </a:cubicBezTo>
                  <a:cubicBezTo>
                    <a:pt x="28414" y="654"/>
                    <a:pt x="36420" y="8661"/>
                    <a:pt x="36420" y="18537"/>
                  </a:cubicBez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D8C96F8D-9405-40F6-9605-702BAD484C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27" y="2274485"/>
            <a:ext cx="4747270" cy="3090448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6" name="Inhalt 1">
            <a:extLst>
              <a:ext uri="{FF2B5EF4-FFF2-40B4-BE49-F238E27FC236}">
                <a16:creationId xmlns:a16="http://schemas.microsoft.com/office/drawing/2014/main" id="{F6FDD4E6-A8CA-443B-B136-7D5A926B3436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484284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A037379-F9E1-491D-8434-49765401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1" name="Untertitel 2">
            <a:extLst>
              <a:ext uri="{FF2B5EF4-FFF2-40B4-BE49-F238E27FC236}">
                <a16:creationId xmlns:a16="http://schemas.microsoft.com/office/drawing/2014/main" id="{D0D68713-6CF1-4CC1-8B9F-63D7BE838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2" name="Titel 2">
            <a:extLst>
              <a:ext uri="{FF2B5EF4-FFF2-40B4-BE49-F238E27FC236}">
                <a16:creationId xmlns:a16="http://schemas.microsoft.com/office/drawing/2014/main" id="{336AD4F6-9E27-4E43-8D53-075FD9A61C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3" name="Titel 2">
            <a:extLst>
              <a:ext uri="{FF2B5EF4-FFF2-40B4-BE49-F238E27FC236}">
                <a16:creationId xmlns:a16="http://schemas.microsoft.com/office/drawing/2014/main" id="{0C170CC4-D5F5-4985-9A2F-8F0C6BAA1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4" name="Titel 2">
            <a:extLst>
              <a:ext uri="{FF2B5EF4-FFF2-40B4-BE49-F238E27FC236}">
                <a16:creationId xmlns:a16="http://schemas.microsoft.com/office/drawing/2014/main" id="{9A6E42A4-0592-435B-9F17-43940262CC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5896401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k 5">
            <a:extLst>
              <a:ext uri="{FF2B5EF4-FFF2-40B4-BE49-F238E27FC236}">
                <a16:creationId xmlns:a16="http://schemas.microsoft.com/office/drawing/2014/main" id="{BFCB8462-27B7-461B-9077-0D850A393457}"/>
              </a:ext>
            </a:extLst>
          </p:cNvPr>
          <p:cNvGrpSpPr/>
          <p:nvPr userDrawn="1"/>
        </p:nvGrpSpPr>
        <p:grpSpPr>
          <a:xfrm>
            <a:off x="6417082" y="1623429"/>
            <a:ext cx="3060292" cy="4326521"/>
            <a:chOff x="4223534" y="1623429"/>
            <a:chExt cx="3060292" cy="4326521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0BB8756-09AF-4EA9-B385-9A704D1BE442}"/>
                </a:ext>
              </a:extLst>
            </p:cNvPr>
            <p:cNvSpPr/>
            <p:nvPr/>
          </p:nvSpPr>
          <p:spPr>
            <a:xfrm>
              <a:off x="4222880" y="1622775"/>
              <a:ext cx="3060292" cy="4326521"/>
            </a:xfrm>
            <a:custGeom>
              <a:avLst/>
              <a:gdLst>
                <a:gd name="connsiteX0" fmla="*/ 2935478 w 3060292"/>
                <a:gd name="connsiteY0" fmla="*/ 4327176 h 4326521"/>
                <a:gd name="connsiteX1" fmla="*/ 127277 w 3060292"/>
                <a:gd name="connsiteY1" fmla="*/ 4327176 h 4326521"/>
                <a:gd name="connsiteX2" fmla="*/ 654 w 3060292"/>
                <a:gd name="connsiteY2" fmla="*/ 4200553 h 4326521"/>
                <a:gd name="connsiteX3" fmla="*/ 654 w 3060292"/>
                <a:gd name="connsiteY3" fmla="*/ 127277 h 4326521"/>
                <a:gd name="connsiteX4" fmla="*/ 127277 w 3060292"/>
                <a:gd name="connsiteY4" fmla="*/ 654 h 4326521"/>
                <a:gd name="connsiteX5" fmla="*/ 2935478 w 3060292"/>
                <a:gd name="connsiteY5" fmla="*/ 654 h 4326521"/>
                <a:gd name="connsiteX6" fmla="*/ 3062100 w 3060292"/>
                <a:gd name="connsiteY6" fmla="*/ 127277 h 4326521"/>
                <a:gd name="connsiteX7" fmla="*/ 3062100 w 3060292"/>
                <a:gd name="connsiteY7" fmla="*/ 4200264 h 4326521"/>
                <a:gd name="connsiteX8" fmla="*/ 2935478 w 3060292"/>
                <a:gd name="connsiteY8" fmla="*/ 4327176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92" h="4326521">
                  <a:moveTo>
                    <a:pt x="2935478" y="4327176"/>
                  </a:moveTo>
                  <a:lnTo>
                    <a:pt x="127277" y="4327176"/>
                  </a:lnTo>
                  <a:cubicBezTo>
                    <a:pt x="57188" y="4327176"/>
                    <a:pt x="654" y="4270354"/>
                    <a:pt x="654" y="4200553"/>
                  </a:cubicBezTo>
                  <a:lnTo>
                    <a:pt x="654" y="127277"/>
                  </a:lnTo>
                  <a:cubicBezTo>
                    <a:pt x="654" y="57476"/>
                    <a:pt x="57476" y="654"/>
                    <a:pt x="127277" y="654"/>
                  </a:cubicBezTo>
                  <a:lnTo>
                    <a:pt x="2935478" y="654"/>
                  </a:lnTo>
                  <a:cubicBezTo>
                    <a:pt x="3005567" y="654"/>
                    <a:pt x="3062100" y="57476"/>
                    <a:pt x="3062100" y="127277"/>
                  </a:cubicBezTo>
                  <a:lnTo>
                    <a:pt x="3062100" y="4200264"/>
                  </a:lnTo>
                  <a:cubicBezTo>
                    <a:pt x="3062100" y="4270354"/>
                    <a:pt x="3005567" y="4327176"/>
                    <a:pt x="2935478" y="43271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4CCD54F-B0F6-4880-A0E7-44D3DCA7F897}"/>
                </a:ext>
              </a:extLst>
            </p:cNvPr>
            <p:cNvSpPr/>
            <p:nvPr/>
          </p:nvSpPr>
          <p:spPr>
            <a:xfrm>
              <a:off x="4314313" y="1959378"/>
              <a:ext cx="2875694" cy="3625625"/>
            </a:xfrm>
            <a:custGeom>
              <a:avLst/>
              <a:gdLst>
                <a:gd name="connsiteX0" fmla="*/ 654 w 2875693"/>
                <a:gd name="connsiteY0" fmla="*/ 654 h 3625624"/>
                <a:gd name="connsiteX1" fmla="*/ 2875195 w 2875693"/>
                <a:gd name="connsiteY1" fmla="*/ 654 h 3625624"/>
                <a:gd name="connsiteX2" fmla="*/ 2875195 w 2875693"/>
                <a:gd name="connsiteY2" fmla="*/ 3625126 h 3625624"/>
                <a:gd name="connsiteX3" fmla="*/ 655 w 2875693"/>
                <a:gd name="connsiteY3" fmla="*/ 3625126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693" h="3625624">
                  <a:moveTo>
                    <a:pt x="654" y="654"/>
                  </a:moveTo>
                  <a:lnTo>
                    <a:pt x="2875195" y="654"/>
                  </a:lnTo>
                  <a:lnTo>
                    <a:pt x="2875195" y="3625126"/>
                  </a:lnTo>
                  <a:lnTo>
                    <a:pt x="655" y="3625126"/>
                  </a:lnTo>
                  <a:close/>
                </a:path>
              </a:pathLst>
            </a:custGeom>
            <a:solidFill>
              <a:schemeClr val="bg2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4616DDF-2A20-43B0-8525-9F7C379D39AF}"/>
                </a:ext>
              </a:extLst>
            </p:cNvPr>
            <p:cNvSpPr/>
            <p:nvPr/>
          </p:nvSpPr>
          <p:spPr>
            <a:xfrm>
              <a:off x="5635633" y="5719702"/>
              <a:ext cx="291319" cy="115374"/>
            </a:xfrm>
            <a:custGeom>
              <a:avLst/>
              <a:gdLst>
                <a:gd name="connsiteX0" fmla="*/ 252458 w 291319"/>
                <a:gd name="connsiteY0" fmla="*/ 116605 h 115373"/>
                <a:gd name="connsiteX1" fmla="*/ 39305 w 291319"/>
                <a:gd name="connsiteY1" fmla="*/ 116605 h 115373"/>
                <a:gd name="connsiteX2" fmla="*/ 654 w 291319"/>
                <a:gd name="connsiteY2" fmla="*/ 77955 h 115373"/>
                <a:gd name="connsiteX3" fmla="*/ 654 w 291319"/>
                <a:gd name="connsiteY3" fmla="*/ 39305 h 115373"/>
                <a:gd name="connsiteX4" fmla="*/ 39305 w 291319"/>
                <a:gd name="connsiteY4" fmla="*/ 654 h 115373"/>
                <a:gd name="connsiteX5" fmla="*/ 252458 w 291319"/>
                <a:gd name="connsiteY5" fmla="*/ 654 h 115373"/>
                <a:gd name="connsiteX6" fmla="*/ 291108 w 291319"/>
                <a:gd name="connsiteY6" fmla="*/ 39305 h 115373"/>
                <a:gd name="connsiteX7" fmla="*/ 291108 w 291319"/>
                <a:gd name="connsiteY7" fmla="*/ 77955 h 115373"/>
                <a:gd name="connsiteX8" fmla="*/ 252458 w 291319"/>
                <a:gd name="connsiteY8" fmla="*/ 116605 h 1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9" h="115373">
                  <a:moveTo>
                    <a:pt x="252458" y="116605"/>
                  </a:moveTo>
                  <a:lnTo>
                    <a:pt x="39305" y="116605"/>
                  </a:lnTo>
                  <a:cubicBezTo>
                    <a:pt x="17961" y="116605"/>
                    <a:pt x="654" y="99299"/>
                    <a:pt x="654" y="77955"/>
                  </a:cubicBezTo>
                  <a:lnTo>
                    <a:pt x="654" y="39305"/>
                  </a:lnTo>
                  <a:cubicBezTo>
                    <a:pt x="654" y="17961"/>
                    <a:pt x="17961" y="654"/>
                    <a:pt x="39305" y="654"/>
                  </a:cubicBezTo>
                  <a:lnTo>
                    <a:pt x="252458" y="654"/>
                  </a:lnTo>
                  <a:cubicBezTo>
                    <a:pt x="273802" y="654"/>
                    <a:pt x="291108" y="17961"/>
                    <a:pt x="291108" y="39305"/>
                  </a:cubicBezTo>
                  <a:lnTo>
                    <a:pt x="291108" y="77955"/>
                  </a:lnTo>
                  <a:cubicBezTo>
                    <a:pt x="291108" y="99299"/>
                    <a:pt x="273802" y="116605"/>
                    <a:pt x="252458" y="116605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A062469-01B4-427B-A2A9-986264DEC6CE}"/>
                </a:ext>
              </a:extLst>
            </p:cNvPr>
            <p:cNvSpPr/>
            <p:nvPr/>
          </p:nvSpPr>
          <p:spPr>
            <a:xfrm>
              <a:off x="5725783" y="1779942"/>
              <a:ext cx="60571" cy="60571"/>
            </a:xfrm>
            <a:custGeom>
              <a:avLst/>
              <a:gdLst>
                <a:gd name="connsiteX0" fmla="*/ 36329 w 60571"/>
                <a:gd name="connsiteY0" fmla="*/ 6488 h 60571"/>
                <a:gd name="connsiteX1" fmla="*/ 54769 w 60571"/>
                <a:gd name="connsiteY1" fmla="*/ 36328 h 60571"/>
                <a:gd name="connsiteX2" fmla="*/ 24928 w 60571"/>
                <a:gd name="connsiteY2" fmla="*/ 54769 h 60571"/>
                <a:gd name="connsiteX3" fmla="*/ 6488 w 60571"/>
                <a:gd name="connsiteY3" fmla="*/ 24928 h 60571"/>
                <a:gd name="connsiteX4" fmla="*/ 36329 w 60571"/>
                <a:gd name="connsiteY4" fmla="*/ 6488 h 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1" h="60571">
                  <a:moveTo>
                    <a:pt x="36329" y="6488"/>
                  </a:moveTo>
                  <a:cubicBezTo>
                    <a:pt x="49661" y="9636"/>
                    <a:pt x="57917" y="22996"/>
                    <a:pt x="54769" y="36328"/>
                  </a:cubicBezTo>
                  <a:cubicBezTo>
                    <a:pt x="51621" y="49661"/>
                    <a:pt x="38260" y="57917"/>
                    <a:pt x="24928" y="54769"/>
                  </a:cubicBezTo>
                  <a:cubicBezTo>
                    <a:pt x="11595" y="51621"/>
                    <a:pt x="3339" y="38260"/>
                    <a:pt x="6488" y="24928"/>
                  </a:cubicBezTo>
                  <a:cubicBezTo>
                    <a:pt x="9636" y="11595"/>
                    <a:pt x="22996" y="3339"/>
                    <a:pt x="36329" y="6488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8FA97EC-7863-410C-B7E7-4BF5C52939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7224" y="1964113"/>
            <a:ext cx="2880009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0" name="Inhalt 1">
            <a:extLst>
              <a:ext uri="{FF2B5EF4-FFF2-40B4-BE49-F238E27FC236}">
                <a16:creationId xmlns:a16="http://schemas.microsoft.com/office/drawing/2014/main" id="{7C846FFD-DF03-4351-B631-66A6EB94D8ED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817004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A18C00-A31A-4F9C-A583-31E0C327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0E0928DF-E1EB-4A6D-ADFA-F3BD023CC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AD323ED6-E90E-4647-AEEE-F54F46BEAC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A92007BA-B86D-4C20-84F1-8ED41CC4C0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F135D602-AEFF-4C7C-8CD8-4F5BDC655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4712643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afik 5">
            <a:extLst>
              <a:ext uri="{FF2B5EF4-FFF2-40B4-BE49-F238E27FC236}">
                <a16:creationId xmlns:a16="http://schemas.microsoft.com/office/drawing/2014/main" id="{A4601637-D41D-46A0-924A-197920861414}"/>
              </a:ext>
            </a:extLst>
          </p:cNvPr>
          <p:cNvGrpSpPr/>
          <p:nvPr userDrawn="1"/>
        </p:nvGrpSpPr>
        <p:grpSpPr>
          <a:xfrm>
            <a:off x="5059078" y="1622776"/>
            <a:ext cx="2073845" cy="4326521"/>
            <a:chOff x="4716104" y="1622776"/>
            <a:chExt cx="2073845" cy="4326521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2BE4D1EA-AA7D-4238-A559-EB336D00A779}"/>
                </a:ext>
              </a:extLst>
            </p:cNvPr>
            <p:cNvSpPr/>
            <p:nvPr/>
          </p:nvSpPr>
          <p:spPr>
            <a:xfrm>
              <a:off x="4716104" y="1622776"/>
              <a:ext cx="2073845" cy="4326521"/>
            </a:xfrm>
            <a:custGeom>
              <a:avLst/>
              <a:gdLst>
                <a:gd name="connsiteX0" fmla="*/ 1834232 w 2073845"/>
                <a:gd name="connsiteY0" fmla="*/ 4327174 h 4326521"/>
                <a:gd name="connsiteX1" fmla="*/ 240054 w 2073845"/>
                <a:gd name="connsiteY1" fmla="*/ 4327174 h 4326521"/>
                <a:gd name="connsiteX2" fmla="*/ 653 w 2073845"/>
                <a:gd name="connsiteY2" fmla="*/ 4087773 h 4326521"/>
                <a:gd name="connsiteX3" fmla="*/ 653 w 2073845"/>
                <a:gd name="connsiteY3" fmla="*/ 240054 h 4326521"/>
                <a:gd name="connsiteX4" fmla="*/ 240054 w 2073845"/>
                <a:gd name="connsiteY4" fmla="*/ 653 h 4326521"/>
                <a:gd name="connsiteX5" fmla="*/ 1833943 w 2073845"/>
                <a:gd name="connsiteY5" fmla="*/ 653 h 4326521"/>
                <a:gd name="connsiteX6" fmla="*/ 2073344 w 2073845"/>
                <a:gd name="connsiteY6" fmla="*/ 240054 h 4326521"/>
                <a:gd name="connsiteX7" fmla="*/ 2073344 w 2073845"/>
                <a:gd name="connsiteY7" fmla="*/ 4087773 h 4326521"/>
                <a:gd name="connsiteX8" fmla="*/ 1834232 w 2073845"/>
                <a:gd name="connsiteY8" fmla="*/ 4327174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45" h="4326521">
                  <a:moveTo>
                    <a:pt x="1834232" y="4327174"/>
                  </a:moveTo>
                  <a:lnTo>
                    <a:pt x="240054" y="4327174"/>
                  </a:lnTo>
                  <a:cubicBezTo>
                    <a:pt x="107662" y="4327174"/>
                    <a:pt x="653" y="4219877"/>
                    <a:pt x="653" y="4087773"/>
                  </a:cubicBezTo>
                  <a:lnTo>
                    <a:pt x="653" y="240054"/>
                  </a:lnTo>
                  <a:cubicBezTo>
                    <a:pt x="653" y="107951"/>
                    <a:pt x="107951" y="653"/>
                    <a:pt x="240054" y="653"/>
                  </a:cubicBezTo>
                  <a:lnTo>
                    <a:pt x="1833943" y="653"/>
                  </a:lnTo>
                  <a:cubicBezTo>
                    <a:pt x="1966335" y="653"/>
                    <a:pt x="2073344" y="107951"/>
                    <a:pt x="2073344" y="240054"/>
                  </a:cubicBezTo>
                  <a:lnTo>
                    <a:pt x="2073344" y="4087773"/>
                  </a:lnTo>
                  <a:cubicBezTo>
                    <a:pt x="2073633" y="4219877"/>
                    <a:pt x="1966335" y="4327174"/>
                    <a:pt x="1834232" y="4327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645D62E-FD1D-4CC1-A875-0F704BE963F8}"/>
                </a:ext>
              </a:extLst>
            </p:cNvPr>
            <p:cNvSpPr/>
            <p:nvPr/>
          </p:nvSpPr>
          <p:spPr>
            <a:xfrm>
              <a:off x="4825998" y="2188108"/>
              <a:ext cx="1851750" cy="3195857"/>
            </a:xfrm>
            <a:custGeom>
              <a:avLst/>
              <a:gdLst>
                <a:gd name="connsiteX0" fmla="*/ 653 w 1851750"/>
                <a:gd name="connsiteY0" fmla="*/ 653 h 3195856"/>
                <a:gd name="connsiteX1" fmla="*/ 1853845 w 1851750"/>
                <a:gd name="connsiteY1" fmla="*/ 653 h 3195856"/>
                <a:gd name="connsiteX2" fmla="*/ 1853845 w 1851750"/>
                <a:gd name="connsiteY2" fmla="*/ 3196510 h 3195856"/>
                <a:gd name="connsiteX3" fmla="*/ 653 w 1851750"/>
                <a:gd name="connsiteY3" fmla="*/ 3196510 h 31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50" h="3195856">
                  <a:moveTo>
                    <a:pt x="653" y="653"/>
                  </a:moveTo>
                  <a:lnTo>
                    <a:pt x="1853845" y="653"/>
                  </a:lnTo>
                  <a:lnTo>
                    <a:pt x="1853845" y="3196510"/>
                  </a:lnTo>
                  <a:lnTo>
                    <a:pt x="653" y="3196510"/>
                  </a:lnTo>
                  <a:close/>
                </a:path>
              </a:pathLst>
            </a:custGeom>
            <a:solidFill>
              <a:schemeClr val="bg2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8DD96B9-3887-465C-AC97-7F630F395E90}"/>
                </a:ext>
              </a:extLst>
            </p:cNvPr>
            <p:cNvSpPr/>
            <p:nvPr/>
          </p:nvSpPr>
          <p:spPr>
            <a:xfrm>
              <a:off x="5520837" y="1944381"/>
              <a:ext cx="447074" cy="63456"/>
            </a:xfrm>
            <a:custGeom>
              <a:avLst/>
              <a:gdLst>
                <a:gd name="connsiteX0" fmla="*/ 31804 w 447073"/>
                <a:gd name="connsiteY0" fmla="*/ 63820 h 63455"/>
                <a:gd name="connsiteX1" fmla="*/ 653 w 447073"/>
                <a:gd name="connsiteY1" fmla="*/ 32669 h 63455"/>
                <a:gd name="connsiteX2" fmla="*/ 653 w 447073"/>
                <a:gd name="connsiteY2" fmla="*/ 31804 h 63455"/>
                <a:gd name="connsiteX3" fmla="*/ 31804 w 447073"/>
                <a:gd name="connsiteY3" fmla="*/ 653 h 63455"/>
                <a:gd name="connsiteX4" fmla="*/ 417441 w 447073"/>
                <a:gd name="connsiteY4" fmla="*/ 653 h 63455"/>
                <a:gd name="connsiteX5" fmla="*/ 448592 w 447073"/>
                <a:gd name="connsiteY5" fmla="*/ 31804 h 63455"/>
                <a:gd name="connsiteX6" fmla="*/ 448592 w 447073"/>
                <a:gd name="connsiteY6" fmla="*/ 32669 h 63455"/>
                <a:gd name="connsiteX7" fmla="*/ 417441 w 447073"/>
                <a:gd name="connsiteY7" fmla="*/ 63820 h 63455"/>
                <a:gd name="connsiteX8" fmla="*/ 31804 w 447073"/>
                <a:gd name="connsiteY8" fmla="*/ 63820 h 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73" h="63455">
                  <a:moveTo>
                    <a:pt x="31804" y="63820"/>
                  </a:moveTo>
                  <a:cubicBezTo>
                    <a:pt x="14786" y="63820"/>
                    <a:pt x="653" y="49975"/>
                    <a:pt x="653" y="32669"/>
                  </a:cubicBezTo>
                  <a:lnTo>
                    <a:pt x="653" y="31804"/>
                  </a:lnTo>
                  <a:cubicBezTo>
                    <a:pt x="653" y="14786"/>
                    <a:pt x="14498" y="653"/>
                    <a:pt x="31804" y="653"/>
                  </a:cubicBezTo>
                  <a:lnTo>
                    <a:pt x="417441" y="653"/>
                  </a:lnTo>
                  <a:cubicBezTo>
                    <a:pt x="434459" y="653"/>
                    <a:pt x="448592" y="14498"/>
                    <a:pt x="448592" y="31804"/>
                  </a:cubicBezTo>
                  <a:lnTo>
                    <a:pt x="448592" y="32669"/>
                  </a:lnTo>
                  <a:cubicBezTo>
                    <a:pt x="448592" y="49687"/>
                    <a:pt x="434747" y="63820"/>
                    <a:pt x="417441" y="63820"/>
                  </a:cubicBezTo>
                  <a:lnTo>
                    <a:pt x="31804" y="63820"/>
                  </a:ln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B287CD0A-BF1F-4A3B-A0A1-7BE11F8A1E20}"/>
                </a:ext>
              </a:extLst>
            </p:cNvPr>
            <p:cNvSpPr/>
            <p:nvPr/>
          </p:nvSpPr>
          <p:spPr>
            <a:xfrm>
              <a:off x="5697647" y="1772185"/>
              <a:ext cx="95183" cy="95183"/>
            </a:xfrm>
            <a:custGeom>
              <a:avLst/>
              <a:gdLst>
                <a:gd name="connsiteX0" fmla="*/ 94683 w 95183"/>
                <a:gd name="connsiteY0" fmla="*/ 47668 h 95183"/>
                <a:gd name="connsiteX1" fmla="*/ 47668 w 95183"/>
                <a:gd name="connsiteY1" fmla="*/ 94683 h 95183"/>
                <a:gd name="connsiteX2" fmla="*/ 653 w 95183"/>
                <a:gd name="connsiteY2" fmla="*/ 47668 h 95183"/>
                <a:gd name="connsiteX3" fmla="*/ 47668 w 95183"/>
                <a:gd name="connsiteY3" fmla="*/ 653 h 95183"/>
                <a:gd name="connsiteX4" fmla="*/ 94683 w 95183"/>
                <a:gd name="connsiteY4" fmla="*/ 47668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3" h="95183">
                  <a:moveTo>
                    <a:pt x="94683" y="47668"/>
                  </a:moveTo>
                  <a:cubicBezTo>
                    <a:pt x="94683" y="73633"/>
                    <a:pt x="73633" y="94683"/>
                    <a:pt x="47668" y="94683"/>
                  </a:cubicBezTo>
                  <a:cubicBezTo>
                    <a:pt x="21702" y="94683"/>
                    <a:pt x="653" y="73633"/>
                    <a:pt x="653" y="47668"/>
                  </a:cubicBezTo>
                  <a:cubicBezTo>
                    <a:pt x="653" y="21702"/>
                    <a:pt x="21702" y="653"/>
                    <a:pt x="47668" y="653"/>
                  </a:cubicBezTo>
                  <a:cubicBezTo>
                    <a:pt x="73633" y="653"/>
                    <a:pt x="94683" y="21702"/>
                    <a:pt x="94683" y="47668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D46CAC2-6350-4E4E-97E0-80FE82D298D6}"/>
                </a:ext>
              </a:extLst>
            </p:cNvPr>
            <p:cNvSpPr/>
            <p:nvPr/>
          </p:nvSpPr>
          <p:spPr>
            <a:xfrm>
              <a:off x="5501223" y="5564237"/>
              <a:ext cx="470148" cy="187483"/>
            </a:xfrm>
            <a:custGeom>
              <a:avLst/>
              <a:gdLst>
                <a:gd name="connsiteX0" fmla="*/ 409076 w 470148"/>
                <a:gd name="connsiteY0" fmla="*/ 189289 h 187482"/>
                <a:gd name="connsiteX1" fmla="*/ 63532 w 470148"/>
                <a:gd name="connsiteY1" fmla="*/ 189289 h 187482"/>
                <a:gd name="connsiteX2" fmla="*/ 653 w 470148"/>
                <a:gd name="connsiteY2" fmla="*/ 126410 h 187482"/>
                <a:gd name="connsiteX3" fmla="*/ 653 w 470148"/>
                <a:gd name="connsiteY3" fmla="*/ 63532 h 187482"/>
                <a:gd name="connsiteX4" fmla="*/ 63532 w 470148"/>
                <a:gd name="connsiteY4" fmla="*/ 653 h 187482"/>
                <a:gd name="connsiteX5" fmla="*/ 409076 w 470148"/>
                <a:gd name="connsiteY5" fmla="*/ 653 h 187482"/>
                <a:gd name="connsiteX6" fmla="*/ 471955 w 470148"/>
                <a:gd name="connsiteY6" fmla="*/ 63532 h 187482"/>
                <a:gd name="connsiteX7" fmla="*/ 471955 w 470148"/>
                <a:gd name="connsiteY7" fmla="*/ 126410 h 187482"/>
                <a:gd name="connsiteX8" fmla="*/ 409076 w 470148"/>
                <a:gd name="connsiteY8" fmla="*/ 189289 h 1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148" h="187482">
                  <a:moveTo>
                    <a:pt x="409076" y="189289"/>
                  </a:moveTo>
                  <a:lnTo>
                    <a:pt x="63532" y="189289"/>
                  </a:lnTo>
                  <a:cubicBezTo>
                    <a:pt x="28919" y="189289"/>
                    <a:pt x="653" y="161023"/>
                    <a:pt x="653" y="126410"/>
                  </a:cubicBezTo>
                  <a:lnTo>
                    <a:pt x="653" y="63532"/>
                  </a:lnTo>
                  <a:cubicBezTo>
                    <a:pt x="653" y="28920"/>
                    <a:pt x="28919" y="653"/>
                    <a:pt x="63532" y="653"/>
                  </a:cubicBezTo>
                  <a:lnTo>
                    <a:pt x="409076" y="653"/>
                  </a:lnTo>
                  <a:cubicBezTo>
                    <a:pt x="443688" y="653"/>
                    <a:pt x="471955" y="28920"/>
                    <a:pt x="471955" y="63532"/>
                  </a:cubicBezTo>
                  <a:lnTo>
                    <a:pt x="471955" y="126410"/>
                  </a:lnTo>
                  <a:cubicBezTo>
                    <a:pt x="471955" y="161311"/>
                    <a:pt x="443688" y="189289"/>
                    <a:pt x="409076" y="189289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A601D066-2523-4CC8-9E5C-EAB146583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2952" y="2164040"/>
            <a:ext cx="1886097" cy="324399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Inhalt 1">
            <a:extLst>
              <a:ext uri="{FF2B5EF4-FFF2-40B4-BE49-F238E27FC236}">
                <a16:creationId xmlns:a16="http://schemas.microsoft.com/office/drawing/2014/main" id="{0A1D3814-E0F4-4F05-868A-0B72CDEEC588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193925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9911EA8-D4BA-442D-BD15-08DB28F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CA5D511A-524F-4CC6-AB6A-701A04D3F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F81389E7-1258-49D8-9345-07CAD69762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B7913A1F-0467-43B0-8215-B3FD4D753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0" name="Titel 2">
            <a:extLst>
              <a:ext uri="{FF2B5EF4-FFF2-40B4-BE49-F238E27FC236}">
                <a16:creationId xmlns:a16="http://schemas.microsoft.com/office/drawing/2014/main" id="{F82FD09E-B45A-4FC1-8510-B194917BE3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80050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1C607EFA-5CB8-48F0-8845-61F02F59A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/>
          <a:stretch/>
        </p:blipFill>
        <p:spPr>
          <a:xfrm flipH="1">
            <a:off x="0" y="1619999"/>
            <a:ext cx="12192000" cy="52380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CF514FB5-007A-4CD6-8E27-0E1757B626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5A88BCF-0FA0-4454-9C8F-5C2E8B99A9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A288E3-605C-4D3C-ADE6-472533DAAAE0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3099B1C-402A-4F5A-8504-A1256B55C1DE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340E958D-8FF6-4711-83A9-C2C59A34D1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3325606C-3291-45A2-98AC-F5F6CE5668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6876830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fik 5">
            <a:extLst>
              <a:ext uri="{FF2B5EF4-FFF2-40B4-BE49-F238E27FC236}">
                <a16:creationId xmlns:a16="http://schemas.microsoft.com/office/drawing/2014/main" id="{ACB11F9A-F669-415C-86CA-F9E3350273B9}"/>
              </a:ext>
            </a:extLst>
          </p:cNvPr>
          <p:cNvGrpSpPr/>
          <p:nvPr userDrawn="1"/>
        </p:nvGrpSpPr>
        <p:grpSpPr>
          <a:xfrm>
            <a:off x="3184108" y="1634869"/>
            <a:ext cx="5823784" cy="4676486"/>
            <a:chOff x="2996216" y="1534602"/>
            <a:chExt cx="5823784" cy="4676486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BB1E75A-7E4B-4850-A660-C30A8860FED5}"/>
                </a:ext>
              </a:extLst>
            </p:cNvPr>
            <p:cNvSpPr/>
            <p:nvPr/>
          </p:nvSpPr>
          <p:spPr>
            <a:xfrm>
              <a:off x="2997010" y="5008155"/>
              <a:ext cx="5817549" cy="530002"/>
            </a:xfrm>
            <a:custGeom>
              <a:avLst/>
              <a:gdLst>
                <a:gd name="connsiteX0" fmla="*/ 5676772 w 5817548"/>
                <a:gd name="connsiteY0" fmla="*/ 529831 h 530001"/>
                <a:gd name="connsiteX1" fmla="*/ 144177 w 5817548"/>
                <a:gd name="connsiteY1" fmla="*/ 529831 h 530001"/>
                <a:gd name="connsiteX2" fmla="*/ 765 w 5817548"/>
                <a:gd name="connsiteY2" fmla="*/ 388913 h 530001"/>
                <a:gd name="connsiteX3" fmla="*/ 765 w 5817548"/>
                <a:gd name="connsiteY3" fmla="*/ 765 h 530001"/>
                <a:gd name="connsiteX4" fmla="*/ 5819873 w 5817548"/>
                <a:gd name="connsiteY4" fmla="*/ 765 h 530001"/>
                <a:gd name="connsiteX5" fmla="*/ 5819873 w 5817548"/>
                <a:gd name="connsiteY5" fmla="*/ 388913 h 530001"/>
                <a:gd name="connsiteX6" fmla="*/ 5676772 w 5817548"/>
                <a:gd name="connsiteY6" fmla="*/ 529831 h 5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7548" h="530001">
                  <a:moveTo>
                    <a:pt x="5676772" y="529831"/>
                  </a:moveTo>
                  <a:lnTo>
                    <a:pt x="144177" y="529831"/>
                  </a:lnTo>
                  <a:cubicBezTo>
                    <a:pt x="64989" y="529831"/>
                    <a:pt x="765" y="466855"/>
                    <a:pt x="765" y="388913"/>
                  </a:cubicBezTo>
                  <a:lnTo>
                    <a:pt x="765" y="765"/>
                  </a:lnTo>
                  <a:lnTo>
                    <a:pt x="5819873" y="765"/>
                  </a:lnTo>
                  <a:lnTo>
                    <a:pt x="5819873" y="388913"/>
                  </a:lnTo>
                  <a:cubicBezTo>
                    <a:pt x="5820184" y="466855"/>
                    <a:pt x="5755961" y="529831"/>
                    <a:pt x="5676772" y="5298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C794113-5549-497A-8668-D6D8FDE761D9}"/>
                </a:ext>
              </a:extLst>
            </p:cNvPr>
            <p:cNvSpPr/>
            <p:nvPr/>
          </p:nvSpPr>
          <p:spPr>
            <a:xfrm>
              <a:off x="2995451" y="1533837"/>
              <a:ext cx="5823784" cy="3473070"/>
            </a:xfrm>
            <a:custGeom>
              <a:avLst/>
              <a:gdLst>
                <a:gd name="connsiteX0" fmla="*/ 5823302 w 5823784"/>
                <a:gd name="connsiteY0" fmla="*/ 3475082 h 3473070"/>
                <a:gd name="connsiteX1" fmla="*/ 765 w 5823784"/>
                <a:gd name="connsiteY1" fmla="*/ 3475082 h 3473070"/>
                <a:gd name="connsiteX2" fmla="*/ 765 w 5823784"/>
                <a:gd name="connsiteY2" fmla="*/ 72783 h 3473070"/>
                <a:gd name="connsiteX3" fmla="*/ 72783 w 5823784"/>
                <a:gd name="connsiteY3" fmla="*/ 765 h 3473070"/>
                <a:gd name="connsiteX4" fmla="*/ 5751284 w 5823784"/>
                <a:gd name="connsiteY4" fmla="*/ 765 h 3473070"/>
                <a:gd name="connsiteX5" fmla="*/ 5823302 w 5823784"/>
                <a:gd name="connsiteY5" fmla="*/ 72783 h 3473070"/>
                <a:gd name="connsiteX6" fmla="*/ 5823302 w 5823784"/>
                <a:gd name="connsiteY6" fmla="*/ 3475082 h 34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784" h="3473070">
                  <a:moveTo>
                    <a:pt x="5823302" y="3475082"/>
                  </a:moveTo>
                  <a:lnTo>
                    <a:pt x="765" y="3475082"/>
                  </a:lnTo>
                  <a:lnTo>
                    <a:pt x="765" y="72783"/>
                  </a:lnTo>
                  <a:cubicBezTo>
                    <a:pt x="765" y="32877"/>
                    <a:pt x="32877" y="765"/>
                    <a:pt x="72783" y="765"/>
                  </a:cubicBezTo>
                  <a:lnTo>
                    <a:pt x="5751284" y="765"/>
                  </a:lnTo>
                  <a:cubicBezTo>
                    <a:pt x="5791190" y="765"/>
                    <a:pt x="5823302" y="32877"/>
                    <a:pt x="5823302" y="72783"/>
                  </a:cubicBezTo>
                  <a:lnTo>
                    <a:pt x="5823302" y="3475082"/>
                  </a:lnTo>
                  <a:close/>
                </a:path>
              </a:pathLst>
            </a:custGeom>
            <a:solidFill>
              <a:srgbClr val="47484C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A55DDF0-3C2E-4F86-93CA-E0EE76262B34}"/>
                </a:ext>
              </a:extLst>
            </p:cNvPr>
            <p:cNvSpPr/>
            <p:nvPr/>
          </p:nvSpPr>
          <p:spPr>
            <a:xfrm>
              <a:off x="3242370" y="1781379"/>
              <a:ext cx="5334312" cy="3002304"/>
            </a:xfrm>
            <a:custGeom>
              <a:avLst/>
              <a:gdLst>
                <a:gd name="connsiteX0" fmla="*/ 765 w 5334311"/>
                <a:gd name="connsiteY0" fmla="*/ 765 h 3002304"/>
                <a:gd name="connsiteX1" fmla="*/ 5335700 w 5334311"/>
                <a:gd name="connsiteY1" fmla="*/ 765 h 3002304"/>
                <a:gd name="connsiteX2" fmla="*/ 5335700 w 5334311"/>
                <a:gd name="connsiteY2" fmla="*/ 3002134 h 3002304"/>
                <a:gd name="connsiteX3" fmla="*/ 765 w 5334311"/>
                <a:gd name="connsiteY3" fmla="*/ 3002134 h 300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311" h="3002304">
                  <a:moveTo>
                    <a:pt x="765" y="765"/>
                  </a:moveTo>
                  <a:lnTo>
                    <a:pt x="5335700" y="765"/>
                  </a:lnTo>
                  <a:lnTo>
                    <a:pt x="5335700" y="3002134"/>
                  </a:lnTo>
                  <a:lnTo>
                    <a:pt x="765" y="3002134"/>
                  </a:lnTo>
                  <a:close/>
                </a:path>
              </a:pathLst>
            </a:custGeom>
            <a:solidFill>
              <a:srgbClr val="FFFFFF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8971FED-7CD9-424B-A708-B34136E7CD76}"/>
                </a:ext>
              </a:extLst>
            </p:cNvPr>
            <p:cNvSpPr/>
            <p:nvPr/>
          </p:nvSpPr>
          <p:spPr>
            <a:xfrm>
              <a:off x="5000728" y="5537221"/>
              <a:ext cx="1745888" cy="611061"/>
            </a:xfrm>
            <a:custGeom>
              <a:avLst/>
              <a:gdLst>
                <a:gd name="connsiteX0" fmla="*/ 1545876 w 1745888"/>
                <a:gd name="connsiteY0" fmla="*/ 554461 h 611060"/>
                <a:gd name="connsiteX1" fmla="*/ 1512205 w 1745888"/>
                <a:gd name="connsiteY1" fmla="*/ 515178 h 611060"/>
                <a:gd name="connsiteX2" fmla="*/ 1454217 w 1745888"/>
                <a:gd name="connsiteY2" fmla="*/ 765 h 611060"/>
                <a:gd name="connsiteX3" fmla="*/ 847209 w 1745888"/>
                <a:gd name="connsiteY3" fmla="*/ 765 h 611060"/>
                <a:gd name="connsiteX4" fmla="*/ 277301 w 1745888"/>
                <a:gd name="connsiteY4" fmla="*/ 765 h 611060"/>
                <a:gd name="connsiteX5" fmla="*/ 223054 w 1745888"/>
                <a:gd name="connsiteY5" fmla="*/ 515178 h 611060"/>
                <a:gd name="connsiteX6" fmla="*/ 191254 w 1745888"/>
                <a:gd name="connsiteY6" fmla="*/ 554461 h 611060"/>
                <a:gd name="connsiteX7" fmla="*/ 765 w 1745888"/>
                <a:gd name="connsiteY7" fmla="*/ 613073 h 611060"/>
                <a:gd name="connsiteX8" fmla="*/ 846897 w 1745888"/>
                <a:gd name="connsiteY8" fmla="*/ 613073 h 611060"/>
                <a:gd name="connsiteX9" fmla="*/ 1748212 w 1745888"/>
                <a:gd name="connsiteY9" fmla="*/ 613073 h 611060"/>
                <a:gd name="connsiteX10" fmla="*/ 1545876 w 1745888"/>
                <a:gd name="connsiteY10" fmla="*/ 554461 h 6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888" h="611060">
                  <a:moveTo>
                    <a:pt x="1545876" y="554461"/>
                  </a:moveTo>
                  <a:cubicBezTo>
                    <a:pt x="1527482" y="549473"/>
                    <a:pt x="1514076" y="533884"/>
                    <a:pt x="1512205" y="515178"/>
                  </a:cubicBezTo>
                  <a:lnTo>
                    <a:pt x="1454217" y="765"/>
                  </a:lnTo>
                  <a:lnTo>
                    <a:pt x="847209" y="765"/>
                  </a:lnTo>
                  <a:lnTo>
                    <a:pt x="277301" y="765"/>
                  </a:lnTo>
                  <a:lnTo>
                    <a:pt x="223054" y="515178"/>
                  </a:lnTo>
                  <a:cubicBezTo>
                    <a:pt x="221183" y="533884"/>
                    <a:pt x="208401" y="549473"/>
                    <a:pt x="191254" y="554461"/>
                  </a:cubicBezTo>
                  <a:lnTo>
                    <a:pt x="765" y="613073"/>
                  </a:lnTo>
                  <a:lnTo>
                    <a:pt x="846897" y="613073"/>
                  </a:lnTo>
                  <a:lnTo>
                    <a:pt x="1748212" y="613073"/>
                  </a:lnTo>
                  <a:lnTo>
                    <a:pt x="1545876" y="554461"/>
                  </a:lnTo>
                  <a:close/>
                </a:path>
              </a:pathLst>
            </a:custGeom>
            <a:solidFill>
              <a:srgbClr val="DBDBDB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6121498-2867-4BDF-9126-68E89307ED8F}"/>
                </a:ext>
              </a:extLst>
            </p:cNvPr>
            <p:cNvSpPr/>
            <p:nvPr/>
          </p:nvSpPr>
          <p:spPr>
            <a:xfrm>
              <a:off x="5001040" y="6196294"/>
              <a:ext cx="1745888" cy="12471"/>
            </a:xfrm>
            <a:custGeom>
              <a:avLst/>
              <a:gdLst>
                <a:gd name="connsiteX0" fmla="*/ 846897 w 1745888"/>
                <a:gd name="connsiteY0" fmla="*/ 765 h 12470"/>
                <a:gd name="connsiteX1" fmla="*/ 765 w 1745888"/>
                <a:gd name="connsiteY1" fmla="*/ 765 h 12470"/>
                <a:gd name="connsiteX2" fmla="*/ 765 w 1745888"/>
                <a:gd name="connsiteY2" fmla="*/ 14794 h 12470"/>
                <a:gd name="connsiteX3" fmla="*/ 846897 w 1745888"/>
                <a:gd name="connsiteY3" fmla="*/ 14794 h 12470"/>
                <a:gd name="connsiteX4" fmla="*/ 1748212 w 1745888"/>
                <a:gd name="connsiteY4" fmla="*/ 14794 h 12470"/>
                <a:gd name="connsiteX5" fmla="*/ 1748212 w 1745888"/>
                <a:gd name="connsiteY5" fmla="*/ 765 h 1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12470">
                  <a:moveTo>
                    <a:pt x="846897" y="765"/>
                  </a:moveTo>
                  <a:lnTo>
                    <a:pt x="765" y="765"/>
                  </a:lnTo>
                  <a:lnTo>
                    <a:pt x="765" y="14794"/>
                  </a:lnTo>
                  <a:lnTo>
                    <a:pt x="846897" y="14794"/>
                  </a:lnTo>
                  <a:lnTo>
                    <a:pt x="1748212" y="14794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98A3A5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83473AC-FD00-4F10-ABD7-353979EB2BEB}"/>
                </a:ext>
              </a:extLst>
            </p:cNvPr>
            <p:cNvSpPr/>
            <p:nvPr/>
          </p:nvSpPr>
          <p:spPr>
            <a:xfrm>
              <a:off x="5001040" y="6149841"/>
              <a:ext cx="1745888" cy="49883"/>
            </a:xfrm>
            <a:custGeom>
              <a:avLst/>
              <a:gdLst>
                <a:gd name="connsiteX0" fmla="*/ 846897 w 1745888"/>
                <a:gd name="connsiteY0" fmla="*/ 765 h 49882"/>
                <a:gd name="connsiteX1" fmla="*/ 765 w 1745888"/>
                <a:gd name="connsiteY1" fmla="*/ 765 h 49882"/>
                <a:gd name="connsiteX2" fmla="*/ 765 w 1745888"/>
                <a:gd name="connsiteY2" fmla="*/ 49400 h 49882"/>
                <a:gd name="connsiteX3" fmla="*/ 846897 w 1745888"/>
                <a:gd name="connsiteY3" fmla="*/ 49400 h 49882"/>
                <a:gd name="connsiteX4" fmla="*/ 1748212 w 1745888"/>
                <a:gd name="connsiteY4" fmla="*/ 49400 h 49882"/>
                <a:gd name="connsiteX5" fmla="*/ 1748212 w 1745888"/>
                <a:gd name="connsiteY5" fmla="*/ 765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49882">
                  <a:moveTo>
                    <a:pt x="846897" y="765"/>
                  </a:moveTo>
                  <a:lnTo>
                    <a:pt x="765" y="765"/>
                  </a:lnTo>
                  <a:lnTo>
                    <a:pt x="765" y="49400"/>
                  </a:lnTo>
                  <a:lnTo>
                    <a:pt x="846897" y="49400"/>
                  </a:lnTo>
                  <a:lnTo>
                    <a:pt x="1748212" y="49400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F1F3F1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89E5E4D9-D4B4-4073-B77E-7C8C21151770}"/>
                </a:ext>
              </a:extLst>
            </p:cNvPr>
            <p:cNvSpPr/>
            <p:nvPr/>
          </p:nvSpPr>
          <p:spPr>
            <a:xfrm>
              <a:off x="5276641" y="5537221"/>
              <a:ext cx="1222122" cy="411531"/>
            </a:xfrm>
            <a:custGeom>
              <a:avLst/>
              <a:gdLst>
                <a:gd name="connsiteX0" fmla="*/ 1224445 w 1222121"/>
                <a:gd name="connsiteY0" fmla="*/ 411048 h 411530"/>
                <a:gd name="connsiteX1" fmla="*/ 1178304 w 1222121"/>
                <a:gd name="connsiteY1" fmla="*/ 765 h 411530"/>
                <a:gd name="connsiteX2" fmla="*/ 571296 w 1222121"/>
                <a:gd name="connsiteY2" fmla="*/ 765 h 411530"/>
                <a:gd name="connsiteX3" fmla="*/ 1388 w 1222121"/>
                <a:gd name="connsiteY3" fmla="*/ 765 h 411530"/>
                <a:gd name="connsiteX4" fmla="*/ 765 w 1222121"/>
                <a:gd name="connsiteY4" fmla="*/ 7624 h 4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121" h="411530">
                  <a:moveTo>
                    <a:pt x="1224445" y="411048"/>
                  </a:moveTo>
                  <a:lnTo>
                    <a:pt x="1178304" y="765"/>
                  </a:lnTo>
                  <a:lnTo>
                    <a:pt x="571296" y="765"/>
                  </a:lnTo>
                  <a:lnTo>
                    <a:pt x="1388" y="765"/>
                  </a:lnTo>
                  <a:lnTo>
                    <a:pt x="765" y="7624"/>
                  </a:lnTo>
                  <a:close/>
                </a:path>
              </a:pathLst>
            </a:custGeom>
            <a:solidFill>
              <a:srgbClr val="CFCECE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8CDEBC95-4DDF-45B8-A863-EC5BE5EEF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733" y="1854050"/>
            <a:ext cx="5372534" cy="304249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99D81C9-00A0-434A-A4BB-4B8BB7B4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Untertitel 2">
            <a:extLst>
              <a:ext uri="{FF2B5EF4-FFF2-40B4-BE49-F238E27FC236}">
                <a16:creationId xmlns:a16="http://schemas.microsoft.com/office/drawing/2014/main" id="{CD4654DF-FFF5-440E-83B9-A64D8F285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4595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fik 5">
            <a:extLst>
              <a:ext uri="{FF2B5EF4-FFF2-40B4-BE49-F238E27FC236}">
                <a16:creationId xmlns:a16="http://schemas.microsoft.com/office/drawing/2014/main" id="{7548EB77-6915-4A64-8B14-6A073305073D}"/>
              </a:ext>
            </a:extLst>
          </p:cNvPr>
          <p:cNvGrpSpPr/>
          <p:nvPr userDrawn="1"/>
        </p:nvGrpSpPr>
        <p:grpSpPr>
          <a:xfrm>
            <a:off x="3184108" y="1412875"/>
            <a:ext cx="5823784" cy="4676486"/>
            <a:chOff x="2996216" y="1534602"/>
            <a:chExt cx="5823784" cy="4676486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029076F-433A-46E5-8730-2F798442AB26}"/>
                </a:ext>
              </a:extLst>
            </p:cNvPr>
            <p:cNvSpPr/>
            <p:nvPr/>
          </p:nvSpPr>
          <p:spPr>
            <a:xfrm>
              <a:off x="2997010" y="5008155"/>
              <a:ext cx="5817549" cy="530002"/>
            </a:xfrm>
            <a:custGeom>
              <a:avLst/>
              <a:gdLst>
                <a:gd name="connsiteX0" fmla="*/ 5676772 w 5817548"/>
                <a:gd name="connsiteY0" fmla="*/ 529831 h 530001"/>
                <a:gd name="connsiteX1" fmla="*/ 144177 w 5817548"/>
                <a:gd name="connsiteY1" fmla="*/ 529831 h 530001"/>
                <a:gd name="connsiteX2" fmla="*/ 765 w 5817548"/>
                <a:gd name="connsiteY2" fmla="*/ 388913 h 530001"/>
                <a:gd name="connsiteX3" fmla="*/ 765 w 5817548"/>
                <a:gd name="connsiteY3" fmla="*/ 765 h 530001"/>
                <a:gd name="connsiteX4" fmla="*/ 5819873 w 5817548"/>
                <a:gd name="connsiteY4" fmla="*/ 765 h 530001"/>
                <a:gd name="connsiteX5" fmla="*/ 5819873 w 5817548"/>
                <a:gd name="connsiteY5" fmla="*/ 388913 h 530001"/>
                <a:gd name="connsiteX6" fmla="*/ 5676772 w 5817548"/>
                <a:gd name="connsiteY6" fmla="*/ 529831 h 5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7548" h="530001">
                  <a:moveTo>
                    <a:pt x="5676772" y="529831"/>
                  </a:moveTo>
                  <a:lnTo>
                    <a:pt x="144177" y="529831"/>
                  </a:lnTo>
                  <a:cubicBezTo>
                    <a:pt x="64989" y="529831"/>
                    <a:pt x="765" y="466855"/>
                    <a:pt x="765" y="388913"/>
                  </a:cubicBezTo>
                  <a:lnTo>
                    <a:pt x="765" y="765"/>
                  </a:lnTo>
                  <a:lnTo>
                    <a:pt x="5819873" y="765"/>
                  </a:lnTo>
                  <a:lnTo>
                    <a:pt x="5819873" y="388913"/>
                  </a:lnTo>
                  <a:cubicBezTo>
                    <a:pt x="5820184" y="466855"/>
                    <a:pt x="5755961" y="529831"/>
                    <a:pt x="5676772" y="5298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C49A012-F022-4130-862E-8BE32FA36E15}"/>
                </a:ext>
              </a:extLst>
            </p:cNvPr>
            <p:cNvSpPr/>
            <p:nvPr/>
          </p:nvSpPr>
          <p:spPr>
            <a:xfrm>
              <a:off x="2995451" y="1533837"/>
              <a:ext cx="5823784" cy="3473070"/>
            </a:xfrm>
            <a:custGeom>
              <a:avLst/>
              <a:gdLst>
                <a:gd name="connsiteX0" fmla="*/ 5823302 w 5823784"/>
                <a:gd name="connsiteY0" fmla="*/ 3475082 h 3473070"/>
                <a:gd name="connsiteX1" fmla="*/ 765 w 5823784"/>
                <a:gd name="connsiteY1" fmla="*/ 3475082 h 3473070"/>
                <a:gd name="connsiteX2" fmla="*/ 765 w 5823784"/>
                <a:gd name="connsiteY2" fmla="*/ 72783 h 3473070"/>
                <a:gd name="connsiteX3" fmla="*/ 72783 w 5823784"/>
                <a:gd name="connsiteY3" fmla="*/ 765 h 3473070"/>
                <a:gd name="connsiteX4" fmla="*/ 5751284 w 5823784"/>
                <a:gd name="connsiteY4" fmla="*/ 765 h 3473070"/>
                <a:gd name="connsiteX5" fmla="*/ 5823302 w 5823784"/>
                <a:gd name="connsiteY5" fmla="*/ 72783 h 3473070"/>
                <a:gd name="connsiteX6" fmla="*/ 5823302 w 5823784"/>
                <a:gd name="connsiteY6" fmla="*/ 3475082 h 34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784" h="3473070">
                  <a:moveTo>
                    <a:pt x="5823302" y="3475082"/>
                  </a:moveTo>
                  <a:lnTo>
                    <a:pt x="765" y="3475082"/>
                  </a:lnTo>
                  <a:lnTo>
                    <a:pt x="765" y="72783"/>
                  </a:lnTo>
                  <a:cubicBezTo>
                    <a:pt x="765" y="32877"/>
                    <a:pt x="32877" y="765"/>
                    <a:pt x="72783" y="765"/>
                  </a:cubicBezTo>
                  <a:lnTo>
                    <a:pt x="5751284" y="765"/>
                  </a:lnTo>
                  <a:cubicBezTo>
                    <a:pt x="5791190" y="765"/>
                    <a:pt x="5823302" y="32877"/>
                    <a:pt x="5823302" y="72783"/>
                  </a:cubicBezTo>
                  <a:lnTo>
                    <a:pt x="5823302" y="3475082"/>
                  </a:lnTo>
                  <a:close/>
                </a:path>
              </a:pathLst>
            </a:custGeom>
            <a:solidFill>
              <a:srgbClr val="47484C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389B70A-C398-461C-9A71-96952B9226F6}"/>
                </a:ext>
              </a:extLst>
            </p:cNvPr>
            <p:cNvSpPr/>
            <p:nvPr/>
          </p:nvSpPr>
          <p:spPr>
            <a:xfrm>
              <a:off x="3242370" y="1781379"/>
              <a:ext cx="5334312" cy="3002304"/>
            </a:xfrm>
            <a:custGeom>
              <a:avLst/>
              <a:gdLst>
                <a:gd name="connsiteX0" fmla="*/ 765 w 5334311"/>
                <a:gd name="connsiteY0" fmla="*/ 765 h 3002304"/>
                <a:gd name="connsiteX1" fmla="*/ 5335700 w 5334311"/>
                <a:gd name="connsiteY1" fmla="*/ 765 h 3002304"/>
                <a:gd name="connsiteX2" fmla="*/ 5335700 w 5334311"/>
                <a:gd name="connsiteY2" fmla="*/ 3002134 h 3002304"/>
                <a:gd name="connsiteX3" fmla="*/ 765 w 5334311"/>
                <a:gd name="connsiteY3" fmla="*/ 3002134 h 300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311" h="3002304">
                  <a:moveTo>
                    <a:pt x="765" y="765"/>
                  </a:moveTo>
                  <a:lnTo>
                    <a:pt x="5335700" y="765"/>
                  </a:lnTo>
                  <a:lnTo>
                    <a:pt x="5335700" y="3002134"/>
                  </a:lnTo>
                  <a:lnTo>
                    <a:pt x="765" y="3002134"/>
                  </a:lnTo>
                  <a:close/>
                </a:path>
              </a:pathLst>
            </a:custGeom>
            <a:solidFill>
              <a:srgbClr val="FFFFFF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23AF83E-E9C0-48B5-932D-AD753846AE95}"/>
                </a:ext>
              </a:extLst>
            </p:cNvPr>
            <p:cNvSpPr/>
            <p:nvPr/>
          </p:nvSpPr>
          <p:spPr>
            <a:xfrm>
              <a:off x="5000728" y="5537221"/>
              <a:ext cx="1745888" cy="611061"/>
            </a:xfrm>
            <a:custGeom>
              <a:avLst/>
              <a:gdLst>
                <a:gd name="connsiteX0" fmla="*/ 1545876 w 1745888"/>
                <a:gd name="connsiteY0" fmla="*/ 554461 h 611060"/>
                <a:gd name="connsiteX1" fmla="*/ 1512205 w 1745888"/>
                <a:gd name="connsiteY1" fmla="*/ 515178 h 611060"/>
                <a:gd name="connsiteX2" fmla="*/ 1454217 w 1745888"/>
                <a:gd name="connsiteY2" fmla="*/ 765 h 611060"/>
                <a:gd name="connsiteX3" fmla="*/ 847209 w 1745888"/>
                <a:gd name="connsiteY3" fmla="*/ 765 h 611060"/>
                <a:gd name="connsiteX4" fmla="*/ 277301 w 1745888"/>
                <a:gd name="connsiteY4" fmla="*/ 765 h 611060"/>
                <a:gd name="connsiteX5" fmla="*/ 223054 w 1745888"/>
                <a:gd name="connsiteY5" fmla="*/ 515178 h 611060"/>
                <a:gd name="connsiteX6" fmla="*/ 191254 w 1745888"/>
                <a:gd name="connsiteY6" fmla="*/ 554461 h 611060"/>
                <a:gd name="connsiteX7" fmla="*/ 765 w 1745888"/>
                <a:gd name="connsiteY7" fmla="*/ 613073 h 611060"/>
                <a:gd name="connsiteX8" fmla="*/ 846897 w 1745888"/>
                <a:gd name="connsiteY8" fmla="*/ 613073 h 611060"/>
                <a:gd name="connsiteX9" fmla="*/ 1748212 w 1745888"/>
                <a:gd name="connsiteY9" fmla="*/ 613073 h 611060"/>
                <a:gd name="connsiteX10" fmla="*/ 1545876 w 1745888"/>
                <a:gd name="connsiteY10" fmla="*/ 554461 h 6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888" h="611060">
                  <a:moveTo>
                    <a:pt x="1545876" y="554461"/>
                  </a:moveTo>
                  <a:cubicBezTo>
                    <a:pt x="1527482" y="549473"/>
                    <a:pt x="1514076" y="533884"/>
                    <a:pt x="1512205" y="515178"/>
                  </a:cubicBezTo>
                  <a:lnTo>
                    <a:pt x="1454217" y="765"/>
                  </a:lnTo>
                  <a:lnTo>
                    <a:pt x="847209" y="765"/>
                  </a:lnTo>
                  <a:lnTo>
                    <a:pt x="277301" y="765"/>
                  </a:lnTo>
                  <a:lnTo>
                    <a:pt x="223054" y="515178"/>
                  </a:lnTo>
                  <a:cubicBezTo>
                    <a:pt x="221183" y="533884"/>
                    <a:pt x="208401" y="549473"/>
                    <a:pt x="191254" y="554461"/>
                  </a:cubicBezTo>
                  <a:lnTo>
                    <a:pt x="765" y="613073"/>
                  </a:lnTo>
                  <a:lnTo>
                    <a:pt x="846897" y="613073"/>
                  </a:lnTo>
                  <a:lnTo>
                    <a:pt x="1748212" y="613073"/>
                  </a:lnTo>
                  <a:lnTo>
                    <a:pt x="1545876" y="554461"/>
                  </a:lnTo>
                  <a:close/>
                </a:path>
              </a:pathLst>
            </a:custGeom>
            <a:solidFill>
              <a:srgbClr val="DBDBDB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B271FA-BDC7-46FB-B1E0-F689B3530F13}"/>
                </a:ext>
              </a:extLst>
            </p:cNvPr>
            <p:cNvSpPr/>
            <p:nvPr/>
          </p:nvSpPr>
          <p:spPr>
            <a:xfrm>
              <a:off x="5001040" y="6196294"/>
              <a:ext cx="1745888" cy="12471"/>
            </a:xfrm>
            <a:custGeom>
              <a:avLst/>
              <a:gdLst>
                <a:gd name="connsiteX0" fmla="*/ 846897 w 1745888"/>
                <a:gd name="connsiteY0" fmla="*/ 765 h 12470"/>
                <a:gd name="connsiteX1" fmla="*/ 765 w 1745888"/>
                <a:gd name="connsiteY1" fmla="*/ 765 h 12470"/>
                <a:gd name="connsiteX2" fmla="*/ 765 w 1745888"/>
                <a:gd name="connsiteY2" fmla="*/ 14794 h 12470"/>
                <a:gd name="connsiteX3" fmla="*/ 846897 w 1745888"/>
                <a:gd name="connsiteY3" fmla="*/ 14794 h 12470"/>
                <a:gd name="connsiteX4" fmla="*/ 1748212 w 1745888"/>
                <a:gd name="connsiteY4" fmla="*/ 14794 h 12470"/>
                <a:gd name="connsiteX5" fmla="*/ 1748212 w 1745888"/>
                <a:gd name="connsiteY5" fmla="*/ 765 h 1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12470">
                  <a:moveTo>
                    <a:pt x="846897" y="765"/>
                  </a:moveTo>
                  <a:lnTo>
                    <a:pt x="765" y="765"/>
                  </a:lnTo>
                  <a:lnTo>
                    <a:pt x="765" y="14794"/>
                  </a:lnTo>
                  <a:lnTo>
                    <a:pt x="846897" y="14794"/>
                  </a:lnTo>
                  <a:lnTo>
                    <a:pt x="1748212" y="14794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98A3A5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6DFD06-10DF-4E14-81CD-43155AB04FD0}"/>
                </a:ext>
              </a:extLst>
            </p:cNvPr>
            <p:cNvSpPr/>
            <p:nvPr/>
          </p:nvSpPr>
          <p:spPr>
            <a:xfrm>
              <a:off x="5001040" y="6149841"/>
              <a:ext cx="1745888" cy="49883"/>
            </a:xfrm>
            <a:custGeom>
              <a:avLst/>
              <a:gdLst>
                <a:gd name="connsiteX0" fmla="*/ 846897 w 1745888"/>
                <a:gd name="connsiteY0" fmla="*/ 765 h 49882"/>
                <a:gd name="connsiteX1" fmla="*/ 765 w 1745888"/>
                <a:gd name="connsiteY1" fmla="*/ 765 h 49882"/>
                <a:gd name="connsiteX2" fmla="*/ 765 w 1745888"/>
                <a:gd name="connsiteY2" fmla="*/ 49400 h 49882"/>
                <a:gd name="connsiteX3" fmla="*/ 846897 w 1745888"/>
                <a:gd name="connsiteY3" fmla="*/ 49400 h 49882"/>
                <a:gd name="connsiteX4" fmla="*/ 1748212 w 1745888"/>
                <a:gd name="connsiteY4" fmla="*/ 49400 h 49882"/>
                <a:gd name="connsiteX5" fmla="*/ 1748212 w 1745888"/>
                <a:gd name="connsiteY5" fmla="*/ 765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49882">
                  <a:moveTo>
                    <a:pt x="846897" y="765"/>
                  </a:moveTo>
                  <a:lnTo>
                    <a:pt x="765" y="765"/>
                  </a:lnTo>
                  <a:lnTo>
                    <a:pt x="765" y="49400"/>
                  </a:lnTo>
                  <a:lnTo>
                    <a:pt x="846897" y="49400"/>
                  </a:lnTo>
                  <a:lnTo>
                    <a:pt x="1748212" y="49400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F1F3F1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1D502C8-C682-480A-BF01-53180BC6DB80}"/>
                </a:ext>
              </a:extLst>
            </p:cNvPr>
            <p:cNvSpPr/>
            <p:nvPr/>
          </p:nvSpPr>
          <p:spPr>
            <a:xfrm>
              <a:off x="5276641" y="5537221"/>
              <a:ext cx="1222122" cy="411531"/>
            </a:xfrm>
            <a:custGeom>
              <a:avLst/>
              <a:gdLst>
                <a:gd name="connsiteX0" fmla="*/ 1224445 w 1222121"/>
                <a:gd name="connsiteY0" fmla="*/ 411048 h 411530"/>
                <a:gd name="connsiteX1" fmla="*/ 1178304 w 1222121"/>
                <a:gd name="connsiteY1" fmla="*/ 765 h 411530"/>
                <a:gd name="connsiteX2" fmla="*/ 571296 w 1222121"/>
                <a:gd name="connsiteY2" fmla="*/ 765 h 411530"/>
                <a:gd name="connsiteX3" fmla="*/ 1388 w 1222121"/>
                <a:gd name="connsiteY3" fmla="*/ 765 h 411530"/>
                <a:gd name="connsiteX4" fmla="*/ 765 w 1222121"/>
                <a:gd name="connsiteY4" fmla="*/ 7624 h 4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121" h="411530">
                  <a:moveTo>
                    <a:pt x="1224445" y="411048"/>
                  </a:moveTo>
                  <a:lnTo>
                    <a:pt x="1178304" y="765"/>
                  </a:lnTo>
                  <a:lnTo>
                    <a:pt x="571296" y="765"/>
                  </a:lnTo>
                  <a:lnTo>
                    <a:pt x="1388" y="765"/>
                  </a:lnTo>
                  <a:lnTo>
                    <a:pt x="765" y="7624"/>
                  </a:lnTo>
                  <a:close/>
                </a:path>
              </a:pathLst>
            </a:custGeom>
            <a:solidFill>
              <a:srgbClr val="CFCECE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1C0CF5C2-BE7B-4368-93E9-D69C9A509E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733" y="1632056"/>
            <a:ext cx="5372534" cy="304249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5D80D6CE-2BE3-41CE-B457-B8ADA85105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22EEEB4F-B1F5-4390-B57B-C90D71225A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5E98F473-CA8F-4E57-90FB-8E44F38524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1139497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 5">
            <a:extLst>
              <a:ext uri="{FF2B5EF4-FFF2-40B4-BE49-F238E27FC236}">
                <a16:creationId xmlns:a16="http://schemas.microsoft.com/office/drawing/2014/main" id="{3C8FAF3D-5C23-4C70-9FDE-2B6A8B274D19}"/>
              </a:ext>
            </a:extLst>
          </p:cNvPr>
          <p:cNvGrpSpPr/>
          <p:nvPr userDrawn="1"/>
        </p:nvGrpSpPr>
        <p:grpSpPr>
          <a:xfrm>
            <a:off x="2372307" y="1623429"/>
            <a:ext cx="7447387" cy="4326521"/>
            <a:chOff x="2029987" y="1623429"/>
            <a:chExt cx="7447387" cy="4326521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9904538-3BF5-43F3-8755-0396E1894654}"/>
                </a:ext>
              </a:extLst>
            </p:cNvPr>
            <p:cNvSpPr/>
            <p:nvPr/>
          </p:nvSpPr>
          <p:spPr>
            <a:xfrm>
              <a:off x="2029333" y="5673840"/>
              <a:ext cx="7447387" cy="181714"/>
            </a:xfrm>
            <a:custGeom>
              <a:avLst/>
              <a:gdLst>
                <a:gd name="connsiteX0" fmla="*/ 3728386 w 7447387"/>
                <a:gd name="connsiteY0" fmla="*/ 654 h 181713"/>
                <a:gd name="connsiteX1" fmla="*/ 654 w 7447387"/>
                <a:gd name="connsiteY1" fmla="*/ 654 h 181713"/>
                <a:gd name="connsiteX2" fmla="*/ 654 w 7447387"/>
                <a:gd name="connsiteY2" fmla="*/ 182080 h 181713"/>
                <a:gd name="connsiteX3" fmla="*/ 3728386 w 7447387"/>
                <a:gd name="connsiteY3" fmla="*/ 182080 h 181713"/>
                <a:gd name="connsiteX4" fmla="*/ 7448618 w 7447387"/>
                <a:gd name="connsiteY4" fmla="*/ 182080 h 181713"/>
                <a:gd name="connsiteX5" fmla="*/ 7448618 w 7447387"/>
                <a:gd name="connsiteY5" fmla="*/ 654 h 18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387" h="181713">
                  <a:moveTo>
                    <a:pt x="3728386" y="654"/>
                  </a:moveTo>
                  <a:lnTo>
                    <a:pt x="654" y="654"/>
                  </a:lnTo>
                  <a:lnTo>
                    <a:pt x="654" y="182080"/>
                  </a:lnTo>
                  <a:lnTo>
                    <a:pt x="3728386" y="182080"/>
                  </a:lnTo>
                  <a:lnTo>
                    <a:pt x="7448618" y="182080"/>
                  </a:lnTo>
                  <a:lnTo>
                    <a:pt x="7448618" y="6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DFB8233-D4B8-4550-80E7-94AD93E598B1}"/>
                </a:ext>
              </a:extLst>
            </p:cNvPr>
            <p:cNvSpPr/>
            <p:nvPr/>
          </p:nvSpPr>
          <p:spPr>
            <a:xfrm>
              <a:off x="2029333" y="5855266"/>
              <a:ext cx="7447387" cy="95183"/>
            </a:xfrm>
            <a:custGeom>
              <a:avLst/>
              <a:gdLst>
                <a:gd name="connsiteX0" fmla="*/ 3728386 w 7447387"/>
                <a:gd name="connsiteY0" fmla="*/ 654 h 95183"/>
                <a:gd name="connsiteX1" fmla="*/ 654 w 7447387"/>
                <a:gd name="connsiteY1" fmla="*/ 654 h 95183"/>
                <a:gd name="connsiteX2" fmla="*/ 13345 w 7447387"/>
                <a:gd name="connsiteY2" fmla="*/ 16518 h 95183"/>
                <a:gd name="connsiteX3" fmla="*/ 176600 w 7447387"/>
                <a:gd name="connsiteY3" fmla="*/ 94684 h 95183"/>
                <a:gd name="connsiteX4" fmla="*/ 3728386 w 7447387"/>
                <a:gd name="connsiteY4" fmla="*/ 94684 h 95183"/>
                <a:gd name="connsiteX5" fmla="*/ 7272962 w 7447387"/>
                <a:gd name="connsiteY5" fmla="*/ 94684 h 95183"/>
                <a:gd name="connsiteX6" fmla="*/ 7435927 w 7447387"/>
                <a:gd name="connsiteY6" fmla="*/ 16518 h 95183"/>
                <a:gd name="connsiteX7" fmla="*/ 7448618 w 7447387"/>
                <a:gd name="connsiteY7" fmla="*/ 654 h 95183"/>
                <a:gd name="connsiteX8" fmla="*/ 3728386 w 7447387"/>
                <a:gd name="connsiteY8" fmla="*/ 654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7387" h="95183">
                  <a:moveTo>
                    <a:pt x="3728386" y="654"/>
                  </a:moveTo>
                  <a:lnTo>
                    <a:pt x="654" y="654"/>
                  </a:lnTo>
                  <a:lnTo>
                    <a:pt x="13345" y="16518"/>
                  </a:lnTo>
                  <a:cubicBezTo>
                    <a:pt x="52861" y="65841"/>
                    <a:pt x="113144" y="94684"/>
                    <a:pt x="176600" y="94684"/>
                  </a:cubicBezTo>
                  <a:lnTo>
                    <a:pt x="3728386" y="94684"/>
                  </a:lnTo>
                  <a:lnTo>
                    <a:pt x="7272962" y="94684"/>
                  </a:lnTo>
                  <a:cubicBezTo>
                    <a:pt x="7336417" y="94684"/>
                    <a:pt x="7396123" y="65841"/>
                    <a:pt x="7435927" y="16518"/>
                  </a:cubicBezTo>
                  <a:lnTo>
                    <a:pt x="7448618" y="654"/>
                  </a:lnTo>
                  <a:lnTo>
                    <a:pt x="3728386" y="654"/>
                  </a:ln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A4B0893-4138-4541-A073-CD1F16AF7C94}"/>
                </a:ext>
              </a:extLst>
            </p:cNvPr>
            <p:cNvSpPr/>
            <p:nvPr/>
          </p:nvSpPr>
          <p:spPr>
            <a:xfrm>
              <a:off x="5248265" y="5673840"/>
              <a:ext cx="1015291" cy="66340"/>
            </a:xfrm>
            <a:custGeom>
              <a:avLst/>
              <a:gdLst>
                <a:gd name="connsiteX0" fmla="*/ 992870 w 1015290"/>
                <a:gd name="connsiteY0" fmla="*/ 654 h 66339"/>
                <a:gd name="connsiteX1" fmla="*/ 509453 w 1015290"/>
                <a:gd name="connsiteY1" fmla="*/ 654 h 66339"/>
                <a:gd name="connsiteX2" fmla="*/ 25171 w 1015290"/>
                <a:gd name="connsiteY2" fmla="*/ 654 h 66339"/>
                <a:gd name="connsiteX3" fmla="*/ 654 w 1015290"/>
                <a:gd name="connsiteY3" fmla="*/ 25171 h 66339"/>
                <a:gd name="connsiteX4" fmla="*/ 654 w 1015290"/>
                <a:gd name="connsiteY4" fmla="*/ 43920 h 66339"/>
                <a:gd name="connsiteX5" fmla="*/ 25171 w 1015290"/>
                <a:gd name="connsiteY5" fmla="*/ 68437 h 66339"/>
                <a:gd name="connsiteX6" fmla="*/ 509453 w 1015290"/>
                <a:gd name="connsiteY6" fmla="*/ 68437 h 66339"/>
                <a:gd name="connsiteX7" fmla="*/ 992870 w 1015290"/>
                <a:gd name="connsiteY7" fmla="*/ 68437 h 66339"/>
                <a:gd name="connsiteX8" fmla="*/ 1017387 w 1015290"/>
                <a:gd name="connsiteY8" fmla="*/ 43920 h 66339"/>
                <a:gd name="connsiteX9" fmla="*/ 1017387 w 1015290"/>
                <a:gd name="connsiteY9" fmla="*/ 25171 h 66339"/>
                <a:gd name="connsiteX10" fmla="*/ 992870 w 1015290"/>
                <a:gd name="connsiteY10" fmla="*/ 654 h 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290" h="66339">
                  <a:moveTo>
                    <a:pt x="992870" y="654"/>
                  </a:moveTo>
                  <a:lnTo>
                    <a:pt x="509453" y="654"/>
                  </a:lnTo>
                  <a:lnTo>
                    <a:pt x="25171" y="654"/>
                  </a:lnTo>
                  <a:cubicBezTo>
                    <a:pt x="11615" y="654"/>
                    <a:pt x="654" y="11615"/>
                    <a:pt x="654" y="25171"/>
                  </a:cubicBezTo>
                  <a:lnTo>
                    <a:pt x="654" y="43920"/>
                  </a:lnTo>
                  <a:cubicBezTo>
                    <a:pt x="654" y="57476"/>
                    <a:pt x="11615" y="68437"/>
                    <a:pt x="25171" y="68437"/>
                  </a:cubicBezTo>
                  <a:lnTo>
                    <a:pt x="509453" y="68437"/>
                  </a:lnTo>
                  <a:lnTo>
                    <a:pt x="992870" y="68437"/>
                  </a:lnTo>
                  <a:cubicBezTo>
                    <a:pt x="1006426" y="68437"/>
                    <a:pt x="1017387" y="57476"/>
                    <a:pt x="1017387" y="43920"/>
                  </a:cubicBezTo>
                  <a:lnTo>
                    <a:pt x="1017387" y="25171"/>
                  </a:lnTo>
                  <a:cubicBezTo>
                    <a:pt x="1017099" y="11615"/>
                    <a:pt x="1006426" y="654"/>
                    <a:pt x="992870" y="654"/>
                  </a:cubicBez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45A7274-D164-41C6-8199-2952115E0C22}"/>
                </a:ext>
              </a:extLst>
            </p:cNvPr>
            <p:cNvSpPr/>
            <p:nvPr/>
          </p:nvSpPr>
          <p:spPr>
            <a:xfrm>
              <a:off x="2741767" y="1622775"/>
              <a:ext cx="6025403" cy="4049624"/>
            </a:xfrm>
            <a:custGeom>
              <a:avLst/>
              <a:gdLst>
                <a:gd name="connsiteX0" fmla="*/ 5893378 w 6025403"/>
                <a:gd name="connsiteY0" fmla="*/ 654 h 4049623"/>
                <a:gd name="connsiteX1" fmla="*/ 3015664 w 6025403"/>
                <a:gd name="connsiteY1" fmla="*/ 654 h 4049623"/>
                <a:gd name="connsiteX2" fmla="*/ 132469 w 6025403"/>
                <a:gd name="connsiteY2" fmla="*/ 654 h 4049623"/>
                <a:gd name="connsiteX3" fmla="*/ 654 w 6025403"/>
                <a:gd name="connsiteY3" fmla="*/ 132181 h 4049623"/>
                <a:gd name="connsiteX4" fmla="*/ 654 w 6025403"/>
                <a:gd name="connsiteY4" fmla="*/ 4051720 h 4049623"/>
                <a:gd name="connsiteX5" fmla="*/ 3015952 w 6025403"/>
                <a:gd name="connsiteY5" fmla="*/ 4051720 h 4049623"/>
                <a:gd name="connsiteX6" fmla="*/ 6025192 w 6025403"/>
                <a:gd name="connsiteY6" fmla="*/ 4051720 h 4049623"/>
                <a:gd name="connsiteX7" fmla="*/ 6025192 w 6025403"/>
                <a:gd name="connsiteY7" fmla="*/ 132181 h 4049623"/>
                <a:gd name="connsiteX8" fmla="*/ 5893378 w 6025403"/>
                <a:gd name="connsiteY8" fmla="*/ 654 h 40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5403" h="4049623">
                  <a:moveTo>
                    <a:pt x="5893378" y="654"/>
                  </a:moveTo>
                  <a:lnTo>
                    <a:pt x="3015664" y="654"/>
                  </a:lnTo>
                  <a:lnTo>
                    <a:pt x="132469" y="654"/>
                  </a:lnTo>
                  <a:cubicBezTo>
                    <a:pt x="59783" y="654"/>
                    <a:pt x="654" y="59495"/>
                    <a:pt x="654" y="132181"/>
                  </a:cubicBezTo>
                  <a:lnTo>
                    <a:pt x="654" y="4051720"/>
                  </a:lnTo>
                  <a:lnTo>
                    <a:pt x="3015952" y="4051720"/>
                  </a:lnTo>
                  <a:lnTo>
                    <a:pt x="6025192" y="4051720"/>
                  </a:lnTo>
                  <a:lnTo>
                    <a:pt x="6025192" y="132181"/>
                  </a:lnTo>
                  <a:cubicBezTo>
                    <a:pt x="6025192" y="59495"/>
                    <a:pt x="5966352" y="654"/>
                    <a:pt x="5893378" y="654"/>
                  </a:cubicBezTo>
                  <a:close/>
                </a:path>
              </a:pathLst>
            </a:custGeom>
            <a:solidFill>
              <a:srgbClr val="47484C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DF62C-935D-4591-B453-FEA9541EDF9C}"/>
                </a:ext>
              </a:extLst>
            </p:cNvPr>
            <p:cNvSpPr/>
            <p:nvPr/>
          </p:nvSpPr>
          <p:spPr>
            <a:xfrm>
              <a:off x="2971649" y="1852657"/>
              <a:ext cx="5563908" cy="3591012"/>
            </a:xfrm>
            <a:custGeom>
              <a:avLst/>
              <a:gdLst>
                <a:gd name="connsiteX0" fmla="*/ 654 w 5563907"/>
                <a:gd name="connsiteY0" fmla="*/ 654 h 3591012"/>
                <a:gd name="connsiteX1" fmla="*/ 5565716 w 5563907"/>
                <a:gd name="connsiteY1" fmla="*/ 654 h 3591012"/>
                <a:gd name="connsiteX2" fmla="*/ 5565716 w 5563907"/>
                <a:gd name="connsiteY2" fmla="*/ 3592244 h 3591012"/>
                <a:gd name="connsiteX3" fmla="*/ 655 w 5563907"/>
                <a:gd name="connsiteY3" fmla="*/ 3592244 h 359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907" h="3591012">
                  <a:moveTo>
                    <a:pt x="654" y="654"/>
                  </a:moveTo>
                  <a:lnTo>
                    <a:pt x="5565716" y="654"/>
                  </a:lnTo>
                  <a:lnTo>
                    <a:pt x="5565716" y="3592244"/>
                  </a:lnTo>
                  <a:lnTo>
                    <a:pt x="655" y="3592244"/>
                  </a:ln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6FD96B1-DEFE-4982-A389-7126832E2756}"/>
                </a:ext>
              </a:extLst>
            </p:cNvPr>
            <p:cNvSpPr/>
            <p:nvPr/>
          </p:nvSpPr>
          <p:spPr>
            <a:xfrm>
              <a:off x="5735432" y="1721131"/>
              <a:ext cx="34612" cy="34612"/>
            </a:xfrm>
            <a:custGeom>
              <a:avLst/>
              <a:gdLst>
                <a:gd name="connsiteX0" fmla="*/ 36420 w 34612"/>
                <a:gd name="connsiteY0" fmla="*/ 18537 h 34612"/>
                <a:gd name="connsiteX1" fmla="*/ 18538 w 34612"/>
                <a:gd name="connsiteY1" fmla="*/ 36420 h 34612"/>
                <a:gd name="connsiteX2" fmla="*/ 655 w 34612"/>
                <a:gd name="connsiteY2" fmla="*/ 18537 h 34612"/>
                <a:gd name="connsiteX3" fmla="*/ 18538 w 34612"/>
                <a:gd name="connsiteY3" fmla="*/ 654 h 34612"/>
                <a:gd name="connsiteX4" fmla="*/ 36420 w 34612"/>
                <a:gd name="connsiteY4" fmla="*/ 18537 h 3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2" h="34612">
                  <a:moveTo>
                    <a:pt x="36420" y="18537"/>
                  </a:moveTo>
                  <a:cubicBezTo>
                    <a:pt x="36420" y="28414"/>
                    <a:pt x="28414" y="36420"/>
                    <a:pt x="18538" y="36420"/>
                  </a:cubicBezTo>
                  <a:cubicBezTo>
                    <a:pt x="8661" y="36420"/>
                    <a:pt x="655" y="28414"/>
                    <a:pt x="655" y="18537"/>
                  </a:cubicBezTo>
                  <a:cubicBezTo>
                    <a:pt x="655" y="8661"/>
                    <a:pt x="8661" y="654"/>
                    <a:pt x="18538" y="654"/>
                  </a:cubicBezTo>
                  <a:cubicBezTo>
                    <a:pt x="28414" y="654"/>
                    <a:pt x="36420" y="8661"/>
                    <a:pt x="36420" y="18537"/>
                  </a:cubicBez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D8C96F8D-9405-40F6-9605-702BAD484C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323" y="1817394"/>
            <a:ext cx="5599355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2607B69-82BD-4F3D-A8ED-EDE6A952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B198EDE6-F8C4-43EE-B44D-39ABD066A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3523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fik 5">
            <a:extLst>
              <a:ext uri="{FF2B5EF4-FFF2-40B4-BE49-F238E27FC236}">
                <a16:creationId xmlns:a16="http://schemas.microsoft.com/office/drawing/2014/main" id="{0650528E-6D8D-47A2-94FB-0B846199850B}"/>
              </a:ext>
            </a:extLst>
          </p:cNvPr>
          <p:cNvGrpSpPr/>
          <p:nvPr userDrawn="1"/>
        </p:nvGrpSpPr>
        <p:grpSpPr>
          <a:xfrm>
            <a:off x="2372307" y="1218910"/>
            <a:ext cx="7447387" cy="4326521"/>
            <a:chOff x="2029987" y="1623429"/>
            <a:chExt cx="7447387" cy="4326521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4B14FB8-ECC8-492A-8CEC-722FFB1BF732}"/>
                </a:ext>
              </a:extLst>
            </p:cNvPr>
            <p:cNvSpPr/>
            <p:nvPr/>
          </p:nvSpPr>
          <p:spPr>
            <a:xfrm>
              <a:off x="2029333" y="5673840"/>
              <a:ext cx="7447387" cy="181714"/>
            </a:xfrm>
            <a:custGeom>
              <a:avLst/>
              <a:gdLst>
                <a:gd name="connsiteX0" fmla="*/ 3728386 w 7447387"/>
                <a:gd name="connsiteY0" fmla="*/ 654 h 181713"/>
                <a:gd name="connsiteX1" fmla="*/ 654 w 7447387"/>
                <a:gd name="connsiteY1" fmla="*/ 654 h 181713"/>
                <a:gd name="connsiteX2" fmla="*/ 654 w 7447387"/>
                <a:gd name="connsiteY2" fmla="*/ 182080 h 181713"/>
                <a:gd name="connsiteX3" fmla="*/ 3728386 w 7447387"/>
                <a:gd name="connsiteY3" fmla="*/ 182080 h 181713"/>
                <a:gd name="connsiteX4" fmla="*/ 7448618 w 7447387"/>
                <a:gd name="connsiteY4" fmla="*/ 182080 h 181713"/>
                <a:gd name="connsiteX5" fmla="*/ 7448618 w 7447387"/>
                <a:gd name="connsiteY5" fmla="*/ 654 h 18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387" h="181713">
                  <a:moveTo>
                    <a:pt x="3728386" y="654"/>
                  </a:moveTo>
                  <a:lnTo>
                    <a:pt x="654" y="654"/>
                  </a:lnTo>
                  <a:lnTo>
                    <a:pt x="654" y="182080"/>
                  </a:lnTo>
                  <a:lnTo>
                    <a:pt x="3728386" y="182080"/>
                  </a:lnTo>
                  <a:lnTo>
                    <a:pt x="7448618" y="182080"/>
                  </a:lnTo>
                  <a:lnTo>
                    <a:pt x="7448618" y="6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5CBB7026-B1A7-4F68-9691-BBF87B47B36E}"/>
                </a:ext>
              </a:extLst>
            </p:cNvPr>
            <p:cNvSpPr/>
            <p:nvPr/>
          </p:nvSpPr>
          <p:spPr>
            <a:xfrm>
              <a:off x="2029333" y="5855266"/>
              <a:ext cx="7447387" cy="95183"/>
            </a:xfrm>
            <a:custGeom>
              <a:avLst/>
              <a:gdLst>
                <a:gd name="connsiteX0" fmla="*/ 3728386 w 7447387"/>
                <a:gd name="connsiteY0" fmla="*/ 654 h 95183"/>
                <a:gd name="connsiteX1" fmla="*/ 654 w 7447387"/>
                <a:gd name="connsiteY1" fmla="*/ 654 h 95183"/>
                <a:gd name="connsiteX2" fmla="*/ 13345 w 7447387"/>
                <a:gd name="connsiteY2" fmla="*/ 16518 h 95183"/>
                <a:gd name="connsiteX3" fmla="*/ 176600 w 7447387"/>
                <a:gd name="connsiteY3" fmla="*/ 94684 h 95183"/>
                <a:gd name="connsiteX4" fmla="*/ 3728386 w 7447387"/>
                <a:gd name="connsiteY4" fmla="*/ 94684 h 95183"/>
                <a:gd name="connsiteX5" fmla="*/ 7272962 w 7447387"/>
                <a:gd name="connsiteY5" fmla="*/ 94684 h 95183"/>
                <a:gd name="connsiteX6" fmla="*/ 7435927 w 7447387"/>
                <a:gd name="connsiteY6" fmla="*/ 16518 h 95183"/>
                <a:gd name="connsiteX7" fmla="*/ 7448618 w 7447387"/>
                <a:gd name="connsiteY7" fmla="*/ 654 h 95183"/>
                <a:gd name="connsiteX8" fmla="*/ 3728386 w 7447387"/>
                <a:gd name="connsiteY8" fmla="*/ 654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7387" h="95183">
                  <a:moveTo>
                    <a:pt x="3728386" y="654"/>
                  </a:moveTo>
                  <a:lnTo>
                    <a:pt x="654" y="654"/>
                  </a:lnTo>
                  <a:lnTo>
                    <a:pt x="13345" y="16518"/>
                  </a:lnTo>
                  <a:cubicBezTo>
                    <a:pt x="52861" y="65841"/>
                    <a:pt x="113144" y="94684"/>
                    <a:pt x="176600" y="94684"/>
                  </a:cubicBezTo>
                  <a:lnTo>
                    <a:pt x="3728386" y="94684"/>
                  </a:lnTo>
                  <a:lnTo>
                    <a:pt x="7272962" y="94684"/>
                  </a:lnTo>
                  <a:cubicBezTo>
                    <a:pt x="7336417" y="94684"/>
                    <a:pt x="7396123" y="65841"/>
                    <a:pt x="7435927" y="16518"/>
                  </a:cubicBezTo>
                  <a:lnTo>
                    <a:pt x="7448618" y="654"/>
                  </a:lnTo>
                  <a:lnTo>
                    <a:pt x="3728386" y="654"/>
                  </a:ln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2D00D8B7-BA77-45A0-A3D1-2DCEE08ADB8E}"/>
                </a:ext>
              </a:extLst>
            </p:cNvPr>
            <p:cNvSpPr/>
            <p:nvPr/>
          </p:nvSpPr>
          <p:spPr>
            <a:xfrm>
              <a:off x="5248265" y="5673840"/>
              <a:ext cx="1015291" cy="66340"/>
            </a:xfrm>
            <a:custGeom>
              <a:avLst/>
              <a:gdLst>
                <a:gd name="connsiteX0" fmla="*/ 992870 w 1015290"/>
                <a:gd name="connsiteY0" fmla="*/ 654 h 66339"/>
                <a:gd name="connsiteX1" fmla="*/ 509453 w 1015290"/>
                <a:gd name="connsiteY1" fmla="*/ 654 h 66339"/>
                <a:gd name="connsiteX2" fmla="*/ 25171 w 1015290"/>
                <a:gd name="connsiteY2" fmla="*/ 654 h 66339"/>
                <a:gd name="connsiteX3" fmla="*/ 654 w 1015290"/>
                <a:gd name="connsiteY3" fmla="*/ 25171 h 66339"/>
                <a:gd name="connsiteX4" fmla="*/ 654 w 1015290"/>
                <a:gd name="connsiteY4" fmla="*/ 43920 h 66339"/>
                <a:gd name="connsiteX5" fmla="*/ 25171 w 1015290"/>
                <a:gd name="connsiteY5" fmla="*/ 68437 h 66339"/>
                <a:gd name="connsiteX6" fmla="*/ 509453 w 1015290"/>
                <a:gd name="connsiteY6" fmla="*/ 68437 h 66339"/>
                <a:gd name="connsiteX7" fmla="*/ 992870 w 1015290"/>
                <a:gd name="connsiteY7" fmla="*/ 68437 h 66339"/>
                <a:gd name="connsiteX8" fmla="*/ 1017387 w 1015290"/>
                <a:gd name="connsiteY8" fmla="*/ 43920 h 66339"/>
                <a:gd name="connsiteX9" fmla="*/ 1017387 w 1015290"/>
                <a:gd name="connsiteY9" fmla="*/ 25171 h 66339"/>
                <a:gd name="connsiteX10" fmla="*/ 992870 w 1015290"/>
                <a:gd name="connsiteY10" fmla="*/ 654 h 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290" h="66339">
                  <a:moveTo>
                    <a:pt x="992870" y="654"/>
                  </a:moveTo>
                  <a:lnTo>
                    <a:pt x="509453" y="654"/>
                  </a:lnTo>
                  <a:lnTo>
                    <a:pt x="25171" y="654"/>
                  </a:lnTo>
                  <a:cubicBezTo>
                    <a:pt x="11615" y="654"/>
                    <a:pt x="654" y="11615"/>
                    <a:pt x="654" y="25171"/>
                  </a:cubicBezTo>
                  <a:lnTo>
                    <a:pt x="654" y="43920"/>
                  </a:lnTo>
                  <a:cubicBezTo>
                    <a:pt x="654" y="57476"/>
                    <a:pt x="11615" y="68437"/>
                    <a:pt x="25171" y="68437"/>
                  </a:cubicBezTo>
                  <a:lnTo>
                    <a:pt x="509453" y="68437"/>
                  </a:lnTo>
                  <a:lnTo>
                    <a:pt x="992870" y="68437"/>
                  </a:lnTo>
                  <a:cubicBezTo>
                    <a:pt x="1006426" y="68437"/>
                    <a:pt x="1017387" y="57476"/>
                    <a:pt x="1017387" y="43920"/>
                  </a:cubicBezTo>
                  <a:lnTo>
                    <a:pt x="1017387" y="25171"/>
                  </a:lnTo>
                  <a:cubicBezTo>
                    <a:pt x="1017099" y="11615"/>
                    <a:pt x="1006426" y="654"/>
                    <a:pt x="992870" y="654"/>
                  </a:cubicBez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5047E88-69F3-49E2-B8BB-AE9846817B3B}"/>
                </a:ext>
              </a:extLst>
            </p:cNvPr>
            <p:cNvSpPr/>
            <p:nvPr/>
          </p:nvSpPr>
          <p:spPr>
            <a:xfrm>
              <a:off x="2741767" y="1622775"/>
              <a:ext cx="6025403" cy="4049624"/>
            </a:xfrm>
            <a:custGeom>
              <a:avLst/>
              <a:gdLst>
                <a:gd name="connsiteX0" fmla="*/ 5893378 w 6025403"/>
                <a:gd name="connsiteY0" fmla="*/ 654 h 4049623"/>
                <a:gd name="connsiteX1" fmla="*/ 3015664 w 6025403"/>
                <a:gd name="connsiteY1" fmla="*/ 654 h 4049623"/>
                <a:gd name="connsiteX2" fmla="*/ 132469 w 6025403"/>
                <a:gd name="connsiteY2" fmla="*/ 654 h 4049623"/>
                <a:gd name="connsiteX3" fmla="*/ 654 w 6025403"/>
                <a:gd name="connsiteY3" fmla="*/ 132181 h 4049623"/>
                <a:gd name="connsiteX4" fmla="*/ 654 w 6025403"/>
                <a:gd name="connsiteY4" fmla="*/ 4051720 h 4049623"/>
                <a:gd name="connsiteX5" fmla="*/ 3015952 w 6025403"/>
                <a:gd name="connsiteY5" fmla="*/ 4051720 h 4049623"/>
                <a:gd name="connsiteX6" fmla="*/ 6025192 w 6025403"/>
                <a:gd name="connsiteY6" fmla="*/ 4051720 h 4049623"/>
                <a:gd name="connsiteX7" fmla="*/ 6025192 w 6025403"/>
                <a:gd name="connsiteY7" fmla="*/ 132181 h 4049623"/>
                <a:gd name="connsiteX8" fmla="*/ 5893378 w 6025403"/>
                <a:gd name="connsiteY8" fmla="*/ 654 h 40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5403" h="4049623">
                  <a:moveTo>
                    <a:pt x="5893378" y="654"/>
                  </a:moveTo>
                  <a:lnTo>
                    <a:pt x="3015664" y="654"/>
                  </a:lnTo>
                  <a:lnTo>
                    <a:pt x="132469" y="654"/>
                  </a:lnTo>
                  <a:cubicBezTo>
                    <a:pt x="59783" y="654"/>
                    <a:pt x="654" y="59495"/>
                    <a:pt x="654" y="132181"/>
                  </a:cubicBezTo>
                  <a:lnTo>
                    <a:pt x="654" y="4051720"/>
                  </a:lnTo>
                  <a:lnTo>
                    <a:pt x="3015952" y="4051720"/>
                  </a:lnTo>
                  <a:lnTo>
                    <a:pt x="6025192" y="4051720"/>
                  </a:lnTo>
                  <a:lnTo>
                    <a:pt x="6025192" y="132181"/>
                  </a:lnTo>
                  <a:cubicBezTo>
                    <a:pt x="6025192" y="59495"/>
                    <a:pt x="5966352" y="654"/>
                    <a:pt x="5893378" y="654"/>
                  </a:cubicBezTo>
                  <a:close/>
                </a:path>
              </a:pathLst>
            </a:custGeom>
            <a:solidFill>
              <a:srgbClr val="47484C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4C8B32F5-5579-441D-AF02-C72BBF920CF4}"/>
                </a:ext>
              </a:extLst>
            </p:cNvPr>
            <p:cNvSpPr/>
            <p:nvPr/>
          </p:nvSpPr>
          <p:spPr>
            <a:xfrm>
              <a:off x="2971649" y="1852657"/>
              <a:ext cx="5563908" cy="3591012"/>
            </a:xfrm>
            <a:custGeom>
              <a:avLst/>
              <a:gdLst>
                <a:gd name="connsiteX0" fmla="*/ 654 w 5563907"/>
                <a:gd name="connsiteY0" fmla="*/ 654 h 3591012"/>
                <a:gd name="connsiteX1" fmla="*/ 5565716 w 5563907"/>
                <a:gd name="connsiteY1" fmla="*/ 654 h 3591012"/>
                <a:gd name="connsiteX2" fmla="*/ 5565716 w 5563907"/>
                <a:gd name="connsiteY2" fmla="*/ 3592244 h 3591012"/>
                <a:gd name="connsiteX3" fmla="*/ 655 w 5563907"/>
                <a:gd name="connsiteY3" fmla="*/ 3592244 h 359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907" h="3591012">
                  <a:moveTo>
                    <a:pt x="654" y="654"/>
                  </a:moveTo>
                  <a:lnTo>
                    <a:pt x="5565716" y="654"/>
                  </a:lnTo>
                  <a:lnTo>
                    <a:pt x="5565716" y="3592244"/>
                  </a:lnTo>
                  <a:lnTo>
                    <a:pt x="655" y="3592244"/>
                  </a:ln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1F60296-ECDB-4784-8BBE-313AFA662AF4}"/>
                </a:ext>
              </a:extLst>
            </p:cNvPr>
            <p:cNvSpPr/>
            <p:nvPr/>
          </p:nvSpPr>
          <p:spPr>
            <a:xfrm>
              <a:off x="5735432" y="1721131"/>
              <a:ext cx="34612" cy="34612"/>
            </a:xfrm>
            <a:custGeom>
              <a:avLst/>
              <a:gdLst>
                <a:gd name="connsiteX0" fmla="*/ 36420 w 34612"/>
                <a:gd name="connsiteY0" fmla="*/ 18537 h 34612"/>
                <a:gd name="connsiteX1" fmla="*/ 18538 w 34612"/>
                <a:gd name="connsiteY1" fmla="*/ 36420 h 34612"/>
                <a:gd name="connsiteX2" fmla="*/ 655 w 34612"/>
                <a:gd name="connsiteY2" fmla="*/ 18537 h 34612"/>
                <a:gd name="connsiteX3" fmla="*/ 18538 w 34612"/>
                <a:gd name="connsiteY3" fmla="*/ 654 h 34612"/>
                <a:gd name="connsiteX4" fmla="*/ 36420 w 34612"/>
                <a:gd name="connsiteY4" fmla="*/ 18537 h 3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2" h="34612">
                  <a:moveTo>
                    <a:pt x="36420" y="18537"/>
                  </a:moveTo>
                  <a:cubicBezTo>
                    <a:pt x="36420" y="28414"/>
                    <a:pt x="28414" y="36420"/>
                    <a:pt x="18538" y="36420"/>
                  </a:cubicBezTo>
                  <a:cubicBezTo>
                    <a:pt x="8661" y="36420"/>
                    <a:pt x="655" y="28414"/>
                    <a:pt x="655" y="18537"/>
                  </a:cubicBezTo>
                  <a:cubicBezTo>
                    <a:pt x="655" y="8661"/>
                    <a:pt x="8661" y="654"/>
                    <a:pt x="18538" y="654"/>
                  </a:cubicBezTo>
                  <a:cubicBezTo>
                    <a:pt x="28414" y="654"/>
                    <a:pt x="36420" y="8661"/>
                    <a:pt x="36420" y="18537"/>
                  </a:cubicBez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8CCF6189-5C3E-44D6-85C3-7B9B4D1B9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323" y="1412875"/>
            <a:ext cx="5599355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AA3FF084-DA12-42E7-8906-257A9FA0BF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FD26D12D-D61E-452D-BC0E-626728B1B0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CDB5D2A6-B0FC-4693-9CEE-A244F705B8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2252581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k 5">
            <a:extLst>
              <a:ext uri="{FF2B5EF4-FFF2-40B4-BE49-F238E27FC236}">
                <a16:creationId xmlns:a16="http://schemas.microsoft.com/office/drawing/2014/main" id="{BFCB8462-27B7-461B-9077-0D850A393457}"/>
              </a:ext>
            </a:extLst>
          </p:cNvPr>
          <p:cNvGrpSpPr/>
          <p:nvPr userDrawn="1"/>
        </p:nvGrpSpPr>
        <p:grpSpPr>
          <a:xfrm>
            <a:off x="4565854" y="1623429"/>
            <a:ext cx="3060292" cy="4326521"/>
            <a:chOff x="4223534" y="1623429"/>
            <a:chExt cx="3060292" cy="4326521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0BB8756-09AF-4EA9-B385-9A704D1BE442}"/>
                </a:ext>
              </a:extLst>
            </p:cNvPr>
            <p:cNvSpPr/>
            <p:nvPr/>
          </p:nvSpPr>
          <p:spPr>
            <a:xfrm>
              <a:off x="4222880" y="1622775"/>
              <a:ext cx="3060292" cy="4326521"/>
            </a:xfrm>
            <a:custGeom>
              <a:avLst/>
              <a:gdLst>
                <a:gd name="connsiteX0" fmla="*/ 2935478 w 3060292"/>
                <a:gd name="connsiteY0" fmla="*/ 4327176 h 4326521"/>
                <a:gd name="connsiteX1" fmla="*/ 127277 w 3060292"/>
                <a:gd name="connsiteY1" fmla="*/ 4327176 h 4326521"/>
                <a:gd name="connsiteX2" fmla="*/ 654 w 3060292"/>
                <a:gd name="connsiteY2" fmla="*/ 4200553 h 4326521"/>
                <a:gd name="connsiteX3" fmla="*/ 654 w 3060292"/>
                <a:gd name="connsiteY3" fmla="*/ 127277 h 4326521"/>
                <a:gd name="connsiteX4" fmla="*/ 127277 w 3060292"/>
                <a:gd name="connsiteY4" fmla="*/ 654 h 4326521"/>
                <a:gd name="connsiteX5" fmla="*/ 2935478 w 3060292"/>
                <a:gd name="connsiteY5" fmla="*/ 654 h 4326521"/>
                <a:gd name="connsiteX6" fmla="*/ 3062100 w 3060292"/>
                <a:gd name="connsiteY6" fmla="*/ 127277 h 4326521"/>
                <a:gd name="connsiteX7" fmla="*/ 3062100 w 3060292"/>
                <a:gd name="connsiteY7" fmla="*/ 4200264 h 4326521"/>
                <a:gd name="connsiteX8" fmla="*/ 2935478 w 3060292"/>
                <a:gd name="connsiteY8" fmla="*/ 4327176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92" h="4326521">
                  <a:moveTo>
                    <a:pt x="2935478" y="4327176"/>
                  </a:moveTo>
                  <a:lnTo>
                    <a:pt x="127277" y="4327176"/>
                  </a:lnTo>
                  <a:cubicBezTo>
                    <a:pt x="57188" y="4327176"/>
                    <a:pt x="654" y="4270354"/>
                    <a:pt x="654" y="4200553"/>
                  </a:cubicBezTo>
                  <a:lnTo>
                    <a:pt x="654" y="127277"/>
                  </a:lnTo>
                  <a:cubicBezTo>
                    <a:pt x="654" y="57476"/>
                    <a:pt x="57476" y="654"/>
                    <a:pt x="127277" y="654"/>
                  </a:cubicBezTo>
                  <a:lnTo>
                    <a:pt x="2935478" y="654"/>
                  </a:lnTo>
                  <a:cubicBezTo>
                    <a:pt x="3005567" y="654"/>
                    <a:pt x="3062100" y="57476"/>
                    <a:pt x="3062100" y="127277"/>
                  </a:cubicBezTo>
                  <a:lnTo>
                    <a:pt x="3062100" y="4200264"/>
                  </a:lnTo>
                  <a:cubicBezTo>
                    <a:pt x="3062100" y="4270354"/>
                    <a:pt x="3005567" y="4327176"/>
                    <a:pt x="2935478" y="43271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4CCD54F-B0F6-4880-A0E7-44D3DCA7F897}"/>
                </a:ext>
              </a:extLst>
            </p:cNvPr>
            <p:cNvSpPr/>
            <p:nvPr/>
          </p:nvSpPr>
          <p:spPr>
            <a:xfrm>
              <a:off x="4314313" y="1959378"/>
              <a:ext cx="2875694" cy="3625625"/>
            </a:xfrm>
            <a:custGeom>
              <a:avLst/>
              <a:gdLst>
                <a:gd name="connsiteX0" fmla="*/ 654 w 2875693"/>
                <a:gd name="connsiteY0" fmla="*/ 654 h 3625624"/>
                <a:gd name="connsiteX1" fmla="*/ 2875195 w 2875693"/>
                <a:gd name="connsiteY1" fmla="*/ 654 h 3625624"/>
                <a:gd name="connsiteX2" fmla="*/ 2875195 w 2875693"/>
                <a:gd name="connsiteY2" fmla="*/ 3625126 h 3625624"/>
                <a:gd name="connsiteX3" fmla="*/ 655 w 2875693"/>
                <a:gd name="connsiteY3" fmla="*/ 3625126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693" h="3625624">
                  <a:moveTo>
                    <a:pt x="654" y="654"/>
                  </a:moveTo>
                  <a:lnTo>
                    <a:pt x="2875195" y="654"/>
                  </a:lnTo>
                  <a:lnTo>
                    <a:pt x="2875195" y="3625126"/>
                  </a:lnTo>
                  <a:lnTo>
                    <a:pt x="655" y="3625126"/>
                  </a:lnTo>
                  <a:close/>
                </a:path>
              </a:pathLst>
            </a:custGeom>
            <a:solidFill>
              <a:schemeClr val="bg2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4616DDF-2A20-43B0-8525-9F7C379D39AF}"/>
                </a:ext>
              </a:extLst>
            </p:cNvPr>
            <p:cNvSpPr/>
            <p:nvPr/>
          </p:nvSpPr>
          <p:spPr>
            <a:xfrm>
              <a:off x="5635633" y="5719702"/>
              <a:ext cx="291319" cy="115374"/>
            </a:xfrm>
            <a:custGeom>
              <a:avLst/>
              <a:gdLst>
                <a:gd name="connsiteX0" fmla="*/ 252458 w 291319"/>
                <a:gd name="connsiteY0" fmla="*/ 116605 h 115373"/>
                <a:gd name="connsiteX1" fmla="*/ 39305 w 291319"/>
                <a:gd name="connsiteY1" fmla="*/ 116605 h 115373"/>
                <a:gd name="connsiteX2" fmla="*/ 654 w 291319"/>
                <a:gd name="connsiteY2" fmla="*/ 77955 h 115373"/>
                <a:gd name="connsiteX3" fmla="*/ 654 w 291319"/>
                <a:gd name="connsiteY3" fmla="*/ 39305 h 115373"/>
                <a:gd name="connsiteX4" fmla="*/ 39305 w 291319"/>
                <a:gd name="connsiteY4" fmla="*/ 654 h 115373"/>
                <a:gd name="connsiteX5" fmla="*/ 252458 w 291319"/>
                <a:gd name="connsiteY5" fmla="*/ 654 h 115373"/>
                <a:gd name="connsiteX6" fmla="*/ 291108 w 291319"/>
                <a:gd name="connsiteY6" fmla="*/ 39305 h 115373"/>
                <a:gd name="connsiteX7" fmla="*/ 291108 w 291319"/>
                <a:gd name="connsiteY7" fmla="*/ 77955 h 115373"/>
                <a:gd name="connsiteX8" fmla="*/ 252458 w 291319"/>
                <a:gd name="connsiteY8" fmla="*/ 116605 h 1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9" h="115373">
                  <a:moveTo>
                    <a:pt x="252458" y="116605"/>
                  </a:moveTo>
                  <a:lnTo>
                    <a:pt x="39305" y="116605"/>
                  </a:lnTo>
                  <a:cubicBezTo>
                    <a:pt x="17961" y="116605"/>
                    <a:pt x="654" y="99299"/>
                    <a:pt x="654" y="77955"/>
                  </a:cubicBezTo>
                  <a:lnTo>
                    <a:pt x="654" y="39305"/>
                  </a:lnTo>
                  <a:cubicBezTo>
                    <a:pt x="654" y="17961"/>
                    <a:pt x="17961" y="654"/>
                    <a:pt x="39305" y="654"/>
                  </a:cubicBezTo>
                  <a:lnTo>
                    <a:pt x="252458" y="654"/>
                  </a:lnTo>
                  <a:cubicBezTo>
                    <a:pt x="273802" y="654"/>
                    <a:pt x="291108" y="17961"/>
                    <a:pt x="291108" y="39305"/>
                  </a:cubicBezTo>
                  <a:lnTo>
                    <a:pt x="291108" y="77955"/>
                  </a:lnTo>
                  <a:cubicBezTo>
                    <a:pt x="291108" y="99299"/>
                    <a:pt x="273802" y="116605"/>
                    <a:pt x="252458" y="116605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A062469-01B4-427B-A2A9-986264DEC6CE}"/>
                </a:ext>
              </a:extLst>
            </p:cNvPr>
            <p:cNvSpPr/>
            <p:nvPr/>
          </p:nvSpPr>
          <p:spPr>
            <a:xfrm>
              <a:off x="5725783" y="1779942"/>
              <a:ext cx="60571" cy="60571"/>
            </a:xfrm>
            <a:custGeom>
              <a:avLst/>
              <a:gdLst>
                <a:gd name="connsiteX0" fmla="*/ 36329 w 60571"/>
                <a:gd name="connsiteY0" fmla="*/ 6488 h 60571"/>
                <a:gd name="connsiteX1" fmla="*/ 54769 w 60571"/>
                <a:gd name="connsiteY1" fmla="*/ 36328 h 60571"/>
                <a:gd name="connsiteX2" fmla="*/ 24928 w 60571"/>
                <a:gd name="connsiteY2" fmla="*/ 54769 h 60571"/>
                <a:gd name="connsiteX3" fmla="*/ 6488 w 60571"/>
                <a:gd name="connsiteY3" fmla="*/ 24928 h 60571"/>
                <a:gd name="connsiteX4" fmla="*/ 36329 w 60571"/>
                <a:gd name="connsiteY4" fmla="*/ 6488 h 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1" h="60571">
                  <a:moveTo>
                    <a:pt x="36329" y="6488"/>
                  </a:moveTo>
                  <a:cubicBezTo>
                    <a:pt x="49661" y="9636"/>
                    <a:pt x="57917" y="22996"/>
                    <a:pt x="54769" y="36328"/>
                  </a:cubicBezTo>
                  <a:cubicBezTo>
                    <a:pt x="51621" y="49661"/>
                    <a:pt x="38260" y="57917"/>
                    <a:pt x="24928" y="54769"/>
                  </a:cubicBezTo>
                  <a:cubicBezTo>
                    <a:pt x="11595" y="51621"/>
                    <a:pt x="3339" y="38260"/>
                    <a:pt x="6488" y="24928"/>
                  </a:cubicBezTo>
                  <a:cubicBezTo>
                    <a:pt x="9636" y="11595"/>
                    <a:pt x="22996" y="3339"/>
                    <a:pt x="36329" y="6488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8FA97EC-7863-410C-B7E7-4BF5C52939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5996" y="1964113"/>
            <a:ext cx="2880009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9622AFF-5CCF-4ECD-BBE3-DCBEB50D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FAFB8A58-74FA-4949-BEB5-8FCD41854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96813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fik 5">
            <a:extLst>
              <a:ext uri="{FF2B5EF4-FFF2-40B4-BE49-F238E27FC236}">
                <a16:creationId xmlns:a16="http://schemas.microsoft.com/office/drawing/2014/main" id="{BF362BBC-C833-46C0-A98D-03EBD7AD9B28}"/>
              </a:ext>
            </a:extLst>
          </p:cNvPr>
          <p:cNvGrpSpPr/>
          <p:nvPr userDrawn="1"/>
        </p:nvGrpSpPr>
        <p:grpSpPr>
          <a:xfrm>
            <a:off x="4565854" y="1623429"/>
            <a:ext cx="3060292" cy="4326521"/>
            <a:chOff x="4223534" y="1623429"/>
            <a:chExt cx="3060292" cy="4326521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EB34FD9-39C7-4EDF-BA09-5B7A66B15AD1}"/>
                </a:ext>
              </a:extLst>
            </p:cNvPr>
            <p:cNvSpPr/>
            <p:nvPr/>
          </p:nvSpPr>
          <p:spPr>
            <a:xfrm>
              <a:off x="4222880" y="1622775"/>
              <a:ext cx="3060292" cy="4326521"/>
            </a:xfrm>
            <a:custGeom>
              <a:avLst/>
              <a:gdLst>
                <a:gd name="connsiteX0" fmla="*/ 2935478 w 3060292"/>
                <a:gd name="connsiteY0" fmla="*/ 4327176 h 4326521"/>
                <a:gd name="connsiteX1" fmla="*/ 127277 w 3060292"/>
                <a:gd name="connsiteY1" fmla="*/ 4327176 h 4326521"/>
                <a:gd name="connsiteX2" fmla="*/ 654 w 3060292"/>
                <a:gd name="connsiteY2" fmla="*/ 4200553 h 4326521"/>
                <a:gd name="connsiteX3" fmla="*/ 654 w 3060292"/>
                <a:gd name="connsiteY3" fmla="*/ 127277 h 4326521"/>
                <a:gd name="connsiteX4" fmla="*/ 127277 w 3060292"/>
                <a:gd name="connsiteY4" fmla="*/ 654 h 4326521"/>
                <a:gd name="connsiteX5" fmla="*/ 2935478 w 3060292"/>
                <a:gd name="connsiteY5" fmla="*/ 654 h 4326521"/>
                <a:gd name="connsiteX6" fmla="*/ 3062100 w 3060292"/>
                <a:gd name="connsiteY6" fmla="*/ 127277 h 4326521"/>
                <a:gd name="connsiteX7" fmla="*/ 3062100 w 3060292"/>
                <a:gd name="connsiteY7" fmla="*/ 4200264 h 4326521"/>
                <a:gd name="connsiteX8" fmla="*/ 2935478 w 3060292"/>
                <a:gd name="connsiteY8" fmla="*/ 4327176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92" h="4326521">
                  <a:moveTo>
                    <a:pt x="2935478" y="4327176"/>
                  </a:moveTo>
                  <a:lnTo>
                    <a:pt x="127277" y="4327176"/>
                  </a:lnTo>
                  <a:cubicBezTo>
                    <a:pt x="57188" y="4327176"/>
                    <a:pt x="654" y="4270354"/>
                    <a:pt x="654" y="4200553"/>
                  </a:cubicBezTo>
                  <a:lnTo>
                    <a:pt x="654" y="127277"/>
                  </a:lnTo>
                  <a:cubicBezTo>
                    <a:pt x="654" y="57476"/>
                    <a:pt x="57476" y="654"/>
                    <a:pt x="127277" y="654"/>
                  </a:cubicBezTo>
                  <a:lnTo>
                    <a:pt x="2935478" y="654"/>
                  </a:lnTo>
                  <a:cubicBezTo>
                    <a:pt x="3005567" y="654"/>
                    <a:pt x="3062100" y="57476"/>
                    <a:pt x="3062100" y="127277"/>
                  </a:cubicBezTo>
                  <a:lnTo>
                    <a:pt x="3062100" y="4200264"/>
                  </a:lnTo>
                  <a:cubicBezTo>
                    <a:pt x="3062100" y="4270354"/>
                    <a:pt x="3005567" y="4327176"/>
                    <a:pt x="2935478" y="43271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B8DCA9EA-C5C2-4C9B-9F6C-C9497B712AD6}"/>
                </a:ext>
              </a:extLst>
            </p:cNvPr>
            <p:cNvSpPr/>
            <p:nvPr/>
          </p:nvSpPr>
          <p:spPr>
            <a:xfrm>
              <a:off x="4314313" y="1959378"/>
              <a:ext cx="2875694" cy="3625625"/>
            </a:xfrm>
            <a:custGeom>
              <a:avLst/>
              <a:gdLst>
                <a:gd name="connsiteX0" fmla="*/ 654 w 2875693"/>
                <a:gd name="connsiteY0" fmla="*/ 654 h 3625624"/>
                <a:gd name="connsiteX1" fmla="*/ 2875195 w 2875693"/>
                <a:gd name="connsiteY1" fmla="*/ 654 h 3625624"/>
                <a:gd name="connsiteX2" fmla="*/ 2875195 w 2875693"/>
                <a:gd name="connsiteY2" fmla="*/ 3625126 h 3625624"/>
                <a:gd name="connsiteX3" fmla="*/ 655 w 2875693"/>
                <a:gd name="connsiteY3" fmla="*/ 3625126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693" h="3625624">
                  <a:moveTo>
                    <a:pt x="654" y="654"/>
                  </a:moveTo>
                  <a:lnTo>
                    <a:pt x="2875195" y="654"/>
                  </a:lnTo>
                  <a:lnTo>
                    <a:pt x="2875195" y="3625126"/>
                  </a:lnTo>
                  <a:lnTo>
                    <a:pt x="655" y="3625126"/>
                  </a:lnTo>
                  <a:close/>
                </a:path>
              </a:pathLst>
            </a:custGeom>
            <a:solidFill>
              <a:schemeClr val="bg2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98FE19A-8676-4AAF-9083-A6FA5E2FCC7D}"/>
                </a:ext>
              </a:extLst>
            </p:cNvPr>
            <p:cNvSpPr/>
            <p:nvPr/>
          </p:nvSpPr>
          <p:spPr>
            <a:xfrm>
              <a:off x="5635633" y="5719702"/>
              <a:ext cx="291319" cy="115374"/>
            </a:xfrm>
            <a:custGeom>
              <a:avLst/>
              <a:gdLst>
                <a:gd name="connsiteX0" fmla="*/ 252458 w 291319"/>
                <a:gd name="connsiteY0" fmla="*/ 116605 h 115373"/>
                <a:gd name="connsiteX1" fmla="*/ 39305 w 291319"/>
                <a:gd name="connsiteY1" fmla="*/ 116605 h 115373"/>
                <a:gd name="connsiteX2" fmla="*/ 654 w 291319"/>
                <a:gd name="connsiteY2" fmla="*/ 77955 h 115373"/>
                <a:gd name="connsiteX3" fmla="*/ 654 w 291319"/>
                <a:gd name="connsiteY3" fmla="*/ 39305 h 115373"/>
                <a:gd name="connsiteX4" fmla="*/ 39305 w 291319"/>
                <a:gd name="connsiteY4" fmla="*/ 654 h 115373"/>
                <a:gd name="connsiteX5" fmla="*/ 252458 w 291319"/>
                <a:gd name="connsiteY5" fmla="*/ 654 h 115373"/>
                <a:gd name="connsiteX6" fmla="*/ 291108 w 291319"/>
                <a:gd name="connsiteY6" fmla="*/ 39305 h 115373"/>
                <a:gd name="connsiteX7" fmla="*/ 291108 w 291319"/>
                <a:gd name="connsiteY7" fmla="*/ 77955 h 115373"/>
                <a:gd name="connsiteX8" fmla="*/ 252458 w 291319"/>
                <a:gd name="connsiteY8" fmla="*/ 116605 h 1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9" h="115373">
                  <a:moveTo>
                    <a:pt x="252458" y="116605"/>
                  </a:moveTo>
                  <a:lnTo>
                    <a:pt x="39305" y="116605"/>
                  </a:lnTo>
                  <a:cubicBezTo>
                    <a:pt x="17961" y="116605"/>
                    <a:pt x="654" y="99299"/>
                    <a:pt x="654" y="77955"/>
                  </a:cubicBezTo>
                  <a:lnTo>
                    <a:pt x="654" y="39305"/>
                  </a:lnTo>
                  <a:cubicBezTo>
                    <a:pt x="654" y="17961"/>
                    <a:pt x="17961" y="654"/>
                    <a:pt x="39305" y="654"/>
                  </a:cubicBezTo>
                  <a:lnTo>
                    <a:pt x="252458" y="654"/>
                  </a:lnTo>
                  <a:cubicBezTo>
                    <a:pt x="273802" y="654"/>
                    <a:pt x="291108" y="17961"/>
                    <a:pt x="291108" y="39305"/>
                  </a:cubicBezTo>
                  <a:lnTo>
                    <a:pt x="291108" y="77955"/>
                  </a:lnTo>
                  <a:cubicBezTo>
                    <a:pt x="291108" y="99299"/>
                    <a:pt x="273802" y="116605"/>
                    <a:pt x="252458" y="116605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3D5A9C7-9A75-45E2-A04F-C4643D031BA9}"/>
                </a:ext>
              </a:extLst>
            </p:cNvPr>
            <p:cNvSpPr/>
            <p:nvPr/>
          </p:nvSpPr>
          <p:spPr>
            <a:xfrm>
              <a:off x="5725783" y="1779942"/>
              <a:ext cx="60571" cy="60571"/>
            </a:xfrm>
            <a:custGeom>
              <a:avLst/>
              <a:gdLst>
                <a:gd name="connsiteX0" fmla="*/ 36329 w 60571"/>
                <a:gd name="connsiteY0" fmla="*/ 6488 h 60571"/>
                <a:gd name="connsiteX1" fmla="*/ 54769 w 60571"/>
                <a:gd name="connsiteY1" fmla="*/ 36328 h 60571"/>
                <a:gd name="connsiteX2" fmla="*/ 24928 w 60571"/>
                <a:gd name="connsiteY2" fmla="*/ 54769 h 60571"/>
                <a:gd name="connsiteX3" fmla="*/ 6488 w 60571"/>
                <a:gd name="connsiteY3" fmla="*/ 24928 h 60571"/>
                <a:gd name="connsiteX4" fmla="*/ 36329 w 60571"/>
                <a:gd name="connsiteY4" fmla="*/ 6488 h 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1" h="60571">
                  <a:moveTo>
                    <a:pt x="36329" y="6488"/>
                  </a:moveTo>
                  <a:cubicBezTo>
                    <a:pt x="49661" y="9636"/>
                    <a:pt x="57917" y="22996"/>
                    <a:pt x="54769" y="36328"/>
                  </a:cubicBezTo>
                  <a:cubicBezTo>
                    <a:pt x="51621" y="49661"/>
                    <a:pt x="38260" y="57917"/>
                    <a:pt x="24928" y="54769"/>
                  </a:cubicBezTo>
                  <a:cubicBezTo>
                    <a:pt x="11595" y="51621"/>
                    <a:pt x="3339" y="38260"/>
                    <a:pt x="6488" y="24928"/>
                  </a:cubicBezTo>
                  <a:cubicBezTo>
                    <a:pt x="9636" y="11595"/>
                    <a:pt x="22996" y="3339"/>
                    <a:pt x="36329" y="6488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84E34CF2-183A-400A-92B3-FCC03E7577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5996" y="1964113"/>
            <a:ext cx="2880009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AEE91CBF-7708-4433-BBFF-77543315A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2ECDAD50-4AF2-41BD-86F7-E9E493DC8F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66F6953C-1336-4C0F-AA26-D75CB228F7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3744918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afik 5">
            <a:extLst>
              <a:ext uri="{FF2B5EF4-FFF2-40B4-BE49-F238E27FC236}">
                <a16:creationId xmlns:a16="http://schemas.microsoft.com/office/drawing/2014/main" id="{A4601637-D41D-46A0-924A-197920861414}"/>
              </a:ext>
            </a:extLst>
          </p:cNvPr>
          <p:cNvGrpSpPr/>
          <p:nvPr userDrawn="1"/>
        </p:nvGrpSpPr>
        <p:grpSpPr>
          <a:xfrm>
            <a:off x="5059078" y="1622776"/>
            <a:ext cx="2073845" cy="4326521"/>
            <a:chOff x="4716104" y="1622776"/>
            <a:chExt cx="2073845" cy="4326521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2BE4D1EA-AA7D-4238-A559-EB336D00A779}"/>
                </a:ext>
              </a:extLst>
            </p:cNvPr>
            <p:cNvSpPr/>
            <p:nvPr/>
          </p:nvSpPr>
          <p:spPr>
            <a:xfrm>
              <a:off x="4716104" y="1622776"/>
              <a:ext cx="2073845" cy="4326521"/>
            </a:xfrm>
            <a:custGeom>
              <a:avLst/>
              <a:gdLst>
                <a:gd name="connsiteX0" fmla="*/ 1834232 w 2073845"/>
                <a:gd name="connsiteY0" fmla="*/ 4327174 h 4326521"/>
                <a:gd name="connsiteX1" fmla="*/ 240054 w 2073845"/>
                <a:gd name="connsiteY1" fmla="*/ 4327174 h 4326521"/>
                <a:gd name="connsiteX2" fmla="*/ 653 w 2073845"/>
                <a:gd name="connsiteY2" fmla="*/ 4087773 h 4326521"/>
                <a:gd name="connsiteX3" fmla="*/ 653 w 2073845"/>
                <a:gd name="connsiteY3" fmla="*/ 240054 h 4326521"/>
                <a:gd name="connsiteX4" fmla="*/ 240054 w 2073845"/>
                <a:gd name="connsiteY4" fmla="*/ 653 h 4326521"/>
                <a:gd name="connsiteX5" fmla="*/ 1833943 w 2073845"/>
                <a:gd name="connsiteY5" fmla="*/ 653 h 4326521"/>
                <a:gd name="connsiteX6" fmla="*/ 2073344 w 2073845"/>
                <a:gd name="connsiteY6" fmla="*/ 240054 h 4326521"/>
                <a:gd name="connsiteX7" fmla="*/ 2073344 w 2073845"/>
                <a:gd name="connsiteY7" fmla="*/ 4087773 h 4326521"/>
                <a:gd name="connsiteX8" fmla="*/ 1834232 w 2073845"/>
                <a:gd name="connsiteY8" fmla="*/ 4327174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45" h="4326521">
                  <a:moveTo>
                    <a:pt x="1834232" y="4327174"/>
                  </a:moveTo>
                  <a:lnTo>
                    <a:pt x="240054" y="4327174"/>
                  </a:lnTo>
                  <a:cubicBezTo>
                    <a:pt x="107662" y="4327174"/>
                    <a:pt x="653" y="4219877"/>
                    <a:pt x="653" y="4087773"/>
                  </a:cubicBezTo>
                  <a:lnTo>
                    <a:pt x="653" y="240054"/>
                  </a:lnTo>
                  <a:cubicBezTo>
                    <a:pt x="653" y="107951"/>
                    <a:pt x="107951" y="653"/>
                    <a:pt x="240054" y="653"/>
                  </a:cubicBezTo>
                  <a:lnTo>
                    <a:pt x="1833943" y="653"/>
                  </a:lnTo>
                  <a:cubicBezTo>
                    <a:pt x="1966335" y="653"/>
                    <a:pt x="2073344" y="107951"/>
                    <a:pt x="2073344" y="240054"/>
                  </a:cubicBezTo>
                  <a:lnTo>
                    <a:pt x="2073344" y="4087773"/>
                  </a:lnTo>
                  <a:cubicBezTo>
                    <a:pt x="2073633" y="4219877"/>
                    <a:pt x="1966335" y="4327174"/>
                    <a:pt x="1834232" y="4327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645D62E-FD1D-4CC1-A875-0F704BE963F8}"/>
                </a:ext>
              </a:extLst>
            </p:cNvPr>
            <p:cNvSpPr/>
            <p:nvPr/>
          </p:nvSpPr>
          <p:spPr>
            <a:xfrm>
              <a:off x="4825998" y="2188108"/>
              <a:ext cx="1851750" cy="3195857"/>
            </a:xfrm>
            <a:custGeom>
              <a:avLst/>
              <a:gdLst>
                <a:gd name="connsiteX0" fmla="*/ 653 w 1851750"/>
                <a:gd name="connsiteY0" fmla="*/ 653 h 3195856"/>
                <a:gd name="connsiteX1" fmla="*/ 1853845 w 1851750"/>
                <a:gd name="connsiteY1" fmla="*/ 653 h 3195856"/>
                <a:gd name="connsiteX2" fmla="*/ 1853845 w 1851750"/>
                <a:gd name="connsiteY2" fmla="*/ 3196510 h 3195856"/>
                <a:gd name="connsiteX3" fmla="*/ 653 w 1851750"/>
                <a:gd name="connsiteY3" fmla="*/ 3196510 h 31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50" h="3195856">
                  <a:moveTo>
                    <a:pt x="653" y="653"/>
                  </a:moveTo>
                  <a:lnTo>
                    <a:pt x="1853845" y="653"/>
                  </a:lnTo>
                  <a:lnTo>
                    <a:pt x="1853845" y="3196510"/>
                  </a:lnTo>
                  <a:lnTo>
                    <a:pt x="653" y="3196510"/>
                  </a:lnTo>
                  <a:close/>
                </a:path>
              </a:pathLst>
            </a:custGeom>
            <a:solidFill>
              <a:schemeClr val="bg2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8DD96B9-3887-465C-AC97-7F630F395E90}"/>
                </a:ext>
              </a:extLst>
            </p:cNvPr>
            <p:cNvSpPr/>
            <p:nvPr/>
          </p:nvSpPr>
          <p:spPr>
            <a:xfrm>
              <a:off x="5520837" y="1944381"/>
              <a:ext cx="447074" cy="63456"/>
            </a:xfrm>
            <a:custGeom>
              <a:avLst/>
              <a:gdLst>
                <a:gd name="connsiteX0" fmla="*/ 31804 w 447073"/>
                <a:gd name="connsiteY0" fmla="*/ 63820 h 63455"/>
                <a:gd name="connsiteX1" fmla="*/ 653 w 447073"/>
                <a:gd name="connsiteY1" fmla="*/ 32669 h 63455"/>
                <a:gd name="connsiteX2" fmla="*/ 653 w 447073"/>
                <a:gd name="connsiteY2" fmla="*/ 31804 h 63455"/>
                <a:gd name="connsiteX3" fmla="*/ 31804 w 447073"/>
                <a:gd name="connsiteY3" fmla="*/ 653 h 63455"/>
                <a:gd name="connsiteX4" fmla="*/ 417441 w 447073"/>
                <a:gd name="connsiteY4" fmla="*/ 653 h 63455"/>
                <a:gd name="connsiteX5" fmla="*/ 448592 w 447073"/>
                <a:gd name="connsiteY5" fmla="*/ 31804 h 63455"/>
                <a:gd name="connsiteX6" fmla="*/ 448592 w 447073"/>
                <a:gd name="connsiteY6" fmla="*/ 32669 h 63455"/>
                <a:gd name="connsiteX7" fmla="*/ 417441 w 447073"/>
                <a:gd name="connsiteY7" fmla="*/ 63820 h 63455"/>
                <a:gd name="connsiteX8" fmla="*/ 31804 w 447073"/>
                <a:gd name="connsiteY8" fmla="*/ 63820 h 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73" h="63455">
                  <a:moveTo>
                    <a:pt x="31804" y="63820"/>
                  </a:moveTo>
                  <a:cubicBezTo>
                    <a:pt x="14786" y="63820"/>
                    <a:pt x="653" y="49975"/>
                    <a:pt x="653" y="32669"/>
                  </a:cubicBezTo>
                  <a:lnTo>
                    <a:pt x="653" y="31804"/>
                  </a:lnTo>
                  <a:cubicBezTo>
                    <a:pt x="653" y="14786"/>
                    <a:pt x="14498" y="653"/>
                    <a:pt x="31804" y="653"/>
                  </a:cubicBezTo>
                  <a:lnTo>
                    <a:pt x="417441" y="653"/>
                  </a:lnTo>
                  <a:cubicBezTo>
                    <a:pt x="434459" y="653"/>
                    <a:pt x="448592" y="14498"/>
                    <a:pt x="448592" y="31804"/>
                  </a:cubicBezTo>
                  <a:lnTo>
                    <a:pt x="448592" y="32669"/>
                  </a:lnTo>
                  <a:cubicBezTo>
                    <a:pt x="448592" y="49687"/>
                    <a:pt x="434747" y="63820"/>
                    <a:pt x="417441" y="63820"/>
                  </a:cubicBezTo>
                  <a:lnTo>
                    <a:pt x="31804" y="63820"/>
                  </a:ln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B287CD0A-BF1F-4A3B-A0A1-7BE11F8A1E20}"/>
                </a:ext>
              </a:extLst>
            </p:cNvPr>
            <p:cNvSpPr/>
            <p:nvPr/>
          </p:nvSpPr>
          <p:spPr>
            <a:xfrm>
              <a:off x="5697647" y="1772185"/>
              <a:ext cx="95183" cy="95183"/>
            </a:xfrm>
            <a:custGeom>
              <a:avLst/>
              <a:gdLst>
                <a:gd name="connsiteX0" fmla="*/ 94683 w 95183"/>
                <a:gd name="connsiteY0" fmla="*/ 47668 h 95183"/>
                <a:gd name="connsiteX1" fmla="*/ 47668 w 95183"/>
                <a:gd name="connsiteY1" fmla="*/ 94683 h 95183"/>
                <a:gd name="connsiteX2" fmla="*/ 653 w 95183"/>
                <a:gd name="connsiteY2" fmla="*/ 47668 h 95183"/>
                <a:gd name="connsiteX3" fmla="*/ 47668 w 95183"/>
                <a:gd name="connsiteY3" fmla="*/ 653 h 95183"/>
                <a:gd name="connsiteX4" fmla="*/ 94683 w 95183"/>
                <a:gd name="connsiteY4" fmla="*/ 47668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3" h="95183">
                  <a:moveTo>
                    <a:pt x="94683" y="47668"/>
                  </a:moveTo>
                  <a:cubicBezTo>
                    <a:pt x="94683" y="73633"/>
                    <a:pt x="73633" y="94683"/>
                    <a:pt x="47668" y="94683"/>
                  </a:cubicBezTo>
                  <a:cubicBezTo>
                    <a:pt x="21702" y="94683"/>
                    <a:pt x="653" y="73633"/>
                    <a:pt x="653" y="47668"/>
                  </a:cubicBezTo>
                  <a:cubicBezTo>
                    <a:pt x="653" y="21702"/>
                    <a:pt x="21702" y="653"/>
                    <a:pt x="47668" y="653"/>
                  </a:cubicBezTo>
                  <a:cubicBezTo>
                    <a:pt x="73633" y="653"/>
                    <a:pt x="94683" y="21702"/>
                    <a:pt x="94683" y="47668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D46CAC2-6350-4E4E-97E0-80FE82D298D6}"/>
                </a:ext>
              </a:extLst>
            </p:cNvPr>
            <p:cNvSpPr/>
            <p:nvPr/>
          </p:nvSpPr>
          <p:spPr>
            <a:xfrm>
              <a:off x="5501223" y="5564237"/>
              <a:ext cx="470148" cy="187483"/>
            </a:xfrm>
            <a:custGeom>
              <a:avLst/>
              <a:gdLst>
                <a:gd name="connsiteX0" fmla="*/ 409076 w 470148"/>
                <a:gd name="connsiteY0" fmla="*/ 189289 h 187482"/>
                <a:gd name="connsiteX1" fmla="*/ 63532 w 470148"/>
                <a:gd name="connsiteY1" fmla="*/ 189289 h 187482"/>
                <a:gd name="connsiteX2" fmla="*/ 653 w 470148"/>
                <a:gd name="connsiteY2" fmla="*/ 126410 h 187482"/>
                <a:gd name="connsiteX3" fmla="*/ 653 w 470148"/>
                <a:gd name="connsiteY3" fmla="*/ 63532 h 187482"/>
                <a:gd name="connsiteX4" fmla="*/ 63532 w 470148"/>
                <a:gd name="connsiteY4" fmla="*/ 653 h 187482"/>
                <a:gd name="connsiteX5" fmla="*/ 409076 w 470148"/>
                <a:gd name="connsiteY5" fmla="*/ 653 h 187482"/>
                <a:gd name="connsiteX6" fmla="*/ 471955 w 470148"/>
                <a:gd name="connsiteY6" fmla="*/ 63532 h 187482"/>
                <a:gd name="connsiteX7" fmla="*/ 471955 w 470148"/>
                <a:gd name="connsiteY7" fmla="*/ 126410 h 187482"/>
                <a:gd name="connsiteX8" fmla="*/ 409076 w 470148"/>
                <a:gd name="connsiteY8" fmla="*/ 189289 h 1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148" h="187482">
                  <a:moveTo>
                    <a:pt x="409076" y="189289"/>
                  </a:moveTo>
                  <a:lnTo>
                    <a:pt x="63532" y="189289"/>
                  </a:lnTo>
                  <a:cubicBezTo>
                    <a:pt x="28919" y="189289"/>
                    <a:pt x="653" y="161023"/>
                    <a:pt x="653" y="126410"/>
                  </a:cubicBezTo>
                  <a:lnTo>
                    <a:pt x="653" y="63532"/>
                  </a:lnTo>
                  <a:cubicBezTo>
                    <a:pt x="653" y="28920"/>
                    <a:pt x="28919" y="653"/>
                    <a:pt x="63532" y="653"/>
                  </a:cubicBezTo>
                  <a:lnTo>
                    <a:pt x="409076" y="653"/>
                  </a:lnTo>
                  <a:cubicBezTo>
                    <a:pt x="443688" y="653"/>
                    <a:pt x="471955" y="28920"/>
                    <a:pt x="471955" y="63532"/>
                  </a:cubicBezTo>
                  <a:lnTo>
                    <a:pt x="471955" y="126410"/>
                  </a:lnTo>
                  <a:cubicBezTo>
                    <a:pt x="471955" y="161311"/>
                    <a:pt x="443688" y="189289"/>
                    <a:pt x="409076" y="189289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A601D066-2523-4CC8-9E5C-EAB146583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2952" y="2164040"/>
            <a:ext cx="1886097" cy="324399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23AD39-38D4-4E9B-8757-2368C2AA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905EC470-3B0E-46A6-9B46-07F9B9E8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0602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fik 5">
            <a:extLst>
              <a:ext uri="{FF2B5EF4-FFF2-40B4-BE49-F238E27FC236}">
                <a16:creationId xmlns:a16="http://schemas.microsoft.com/office/drawing/2014/main" id="{F654A619-EBA5-4CEF-B889-8E0976C253C5}"/>
              </a:ext>
            </a:extLst>
          </p:cNvPr>
          <p:cNvGrpSpPr/>
          <p:nvPr userDrawn="1"/>
        </p:nvGrpSpPr>
        <p:grpSpPr>
          <a:xfrm>
            <a:off x="5059078" y="1622776"/>
            <a:ext cx="2073845" cy="4326521"/>
            <a:chOff x="4716104" y="1622776"/>
            <a:chExt cx="2073845" cy="4326521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5EF77C0-97BD-4DEB-AC6C-234F1BBC38C0}"/>
                </a:ext>
              </a:extLst>
            </p:cNvPr>
            <p:cNvSpPr/>
            <p:nvPr/>
          </p:nvSpPr>
          <p:spPr>
            <a:xfrm>
              <a:off x="4716104" y="1622776"/>
              <a:ext cx="2073845" cy="4326521"/>
            </a:xfrm>
            <a:custGeom>
              <a:avLst/>
              <a:gdLst>
                <a:gd name="connsiteX0" fmla="*/ 1834232 w 2073845"/>
                <a:gd name="connsiteY0" fmla="*/ 4327174 h 4326521"/>
                <a:gd name="connsiteX1" fmla="*/ 240054 w 2073845"/>
                <a:gd name="connsiteY1" fmla="*/ 4327174 h 4326521"/>
                <a:gd name="connsiteX2" fmla="*/ 653 w 2073845"/>
                <a:gd name="connsiteY2" fmla="*/ 4087773 h 4326521"/>
                <a:gd name="connsiteX3" fmla="*/ 653 w 2073845"/>
                <a:gd name="connsiteY3" fmla="*/ 240054 h 4326521"/>
                <a:gd name="connsiteX4" fmla="*/ 240054 w 2073845"/>
                <a:gd name="connsiteY4" fmla="*/ 653 h 4326521"/>
                <a:gd name="connsiteX5" fmla="*/ 1833943 w 2073845"/>
                <a:gd name="connsiteY5" fmla="*/ 653 h 4326521"/>
                <a:gd name="connsiteX6" fmla="*/ 2073344 w 2073845"/>
                <a:gd name="connsiteY6" fmla="*/ 240054 h 4326521"/>
                <a:gd name="connsiteX7" fmla="*/ 2073344 w 2073845"/>
                <a:gd name="connsiteY7" fmla="*/ 4087773 h 4326521"/>
                <a:gd name="connsiteX8" fmla="*/ 1834232 w 2073845"/>
                <a:gd name="connsiteY8" fmla="*/ 4327174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45" h="4326521">
                  <a:moveTo>
                    <a:pt x="1834232" y="4327174"/>
                  </a:moveTo>
                  <a:lnTo>
                    <a:pt x="240054" y="4327174"/>
                  </a:lnTo>
                  <a:cubicBezTo>
                    <a:pt x="107662" y="4327174"/>
                    <a:pt x="653" y="4219877"/>
                    <a:pt x="653" y="4087773"/>
                  </a:cubicBezTo>
                  <a:lnTo>
                    <a:pt x="653" y="240054"/>
                  </a:lnTo>
                  <a:cubicBezTo>
                    <a:pt x="653" y="107951"/>
                    <a:pt x="107951" y="653"/>
                    <a:pt x="240054" y="653"/>
                  </a:cubicBezTo>
                  <a:lnTo>
                    <a:pt x="1833943" y="653"/>
                  </a:lnTo>
                  <a:cubicBezTo>
                    <a:pt x="1966335" y="653"/>
                    <a:pt x="2073344" y="107951"/>
                    <a:pt x="2073344" y="240054"/>
                  </a:cubicBezTo>
                  <a:lnTo>
                    <a:pt x="2073344" y="4087773"/>
                  </a:lnTo>
                  <a:cubicBezTo>
                    <a:pt x="2073633" y="4219877"/>
                    <a:pt x="1966335" y="4327174"/>
                    <a:pt x="1834232" y="4327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8448A91-AD0D-495F-BB0F-23071F4B7EB1}"/>
                </a:ext>
              </a:extLst>
            </p:cNvPr>
            <p:cNvSpPr/>
            <p:nvPr/>
          </p:nvSpPr>
          <p:spPr>
            <a:xfrm>
              <a:off x="4825998" y="2188108"/>
              <a:ext cx="1851750" cy="3195857"/>
            </a:xfrm>
            <a:custGeom>
              <a:avLst/>
              <a:gdLst>
                <a:gd name="connsiteX0" fmla="*/ 653 w 1851750"/>
                <a:gd name="connsiteY0" fmla="*/ 653 h 3195856"/>
                <a:gd name="connsiteX1" fmla="*/ 1853845 w 1851750"/>
                <a:gd name="connsiteY1" fmla="*/ 653 h 3195856"/>
                <a:gd name="connsiteX2" fmla="*/ 1853845 w 1851750"/>
                <a:gd name="connsiteY2" fmla="*/ 3196510 h 3195856"/>
                <a:gd name="connsiteX3" fmla="*/ 653 w 1851750"/>
                <a:gd name="connsiteY3" fmla="*/ 3196510 h 31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50" h="3195856">
                  <a:moveTo>
                    <a:pt x="653" y="653"/>
                  </a:moveTo>
                  <a:lnTo>
                    <a:pt x="1853845" y="653"/>
                  </a:lnTo>
                  <a:lnTo>
                    <a:pt x="1853845" y="3196510"/>
                  </a:lnTo>
                  <a:lnTo>
                    <a:pt x="653" y="3196510"/>
                  </a:lnTo>
                  <a:close/>
                </a:path>
              </a:pathLst>
            </a:custGeom>
            <a:solidFill>
              <a:schemeClr val="bg2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72BA330-642E-46B7-B149-08DFCFE3A291}"/>
                </a:ext>
              </a:extLst>
            </p:cNvPr>
            <p:cNvSpPr/>
            <p:nvPr/>
          </p:nvSpPr>
          <p:spPr>
            <a:xfrm>
              <a:off x="5520837" y="1944381"/>
              <a:ext cx="447074" cy="63456"/>
            </a:xfrm>
            <a:custGeom>
              <a:avLst/>
              <a:gdLst>
                <a:gd name="connsiteX0" fmla="*/ 31804 w 447073"/>
                <a:gd name="connsiteY0" fmla="*/ 63820 h 63455"/>
                <a:gd name="connsiteX1" fmla="*/ 653 w 447073"/>
                <a:gd name="connsiteY1" fmla="*/ 32669 h 63455"/>
                <a:gd name="connsiteX2" fmla="*/ 653 w 447073"/>
                <a:gd name="connsiteY2" fmla="*/ 31804 h 63455"/>
                <a:gd name="connsiteX3" fmla="*/ 31804 w 447073"/>
                <a:gd name="connsiteY3" fmla="*/ 653 h 63455"/>
                <a:gd name="connsiteX4" fmla="*/ 417441 w 447073"/>
                <a:gd name="connsiteY4" fmla="*/ 653 h 63455"/>
                <a:gd name="connsiteX5" fmla="*/ 448592 w 447073"/>
                <a:gd name="connsiteY5" fmla="*/ 31804 h 63455"/>
                <a:gd name="connsiteX6" fmla="*/ 448592 w 447073"/>
                <a:gd name="connsiteY6" fmla="*/ 32669 h 63455"/>
                <a:gd name="connsiteX7" fmla="*/ 417441 w 447073"/>
                <a:gd name="connsiteY7" fmla="*/ 63820 h 63455"/>
                <a:gd name="connsiteX8" fmla="*/ 31804 w 447073"/>
                <a:gd name="connsiteY8" fmla="*/ 63820 h 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73" h="63455">
                  <a:moveTo>
                    <a:pt x="31804" y="63820"/>
                  </a:moveTo>
                  <a:cubicBezTo>
                    <a:pt x="14786" y="63820"/>
                    <a:pt x="653" y="49975"/>
                    <a:pt x="653" y="32669"/>
                  </a:cubicBezTo>
                  <a:lnTo>
                    <a:pt x="653" y="31804"/>
                  </a:lnTo>
                  <a:cubicBezTo>
                    <a:pt x="653" y="14786"/>
                    <a:pt x="14498" y="653"/>
                    <a:pt x="31804" y="653"/>
                  </a:cubicBezTo>
                  <a:lnTo>
                    <a:pt x="417441" y="653"/>
                  </a:lnTo>
                  <a:cubicBezTo>
                    <a:pt x="434459" y="653"/>
                    <a:pt x="448592" y="14498"/>
                    <a:pt x="448592" y="31804"/>
                  </a:cubicBezTo>
                  <a:lnTo>
                    <a:pt x="448592" y="32669"/>
                  </a:lnTo>
                  <a:cubicBezTo>
                    <a:pt x="448592" y="49687"/>
                    <a:pt x="434747" y="63820"/>
                    <a:pt x="417441" y="63820"/>
                  </a:cubicBezTo>
                  <a:lnTo>
                    <a:pt x="31804" y="63820"/>
                  </a:ln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4F20704-3E42-466D-A597-591C33407A47}"/>
                </a:ext>
              </a:extLst>
            </p:cNvPr>
            <p:cNvSpPr/>
            <p:nvPr/>
          </p:nvSpPr>
          <p:spPr>
            <a:xfrm>
              <a:off x="5697647" y="1772185"/>
              <a:ext cx="95183" cy="95183"/>
            </a:xfrm>
            <a:custGeom>
              <a:avLst/>
              <a:gdLst>
                <a:gd name="connsiteX0" fmla="*/ 94683 w 95183"/>
                <a:gd name="connsiteY0" fmla="*/ 47668 h 95183"/>
                <a:gd name="connsiteX1" fmla="*/ 47668 w 95183"/>
                <a:gd name="connsiteY1" fmla="*/ 94683 h 95183"/>
                <a:gd name="connsiteX2" fmla="*/ 653 w 95183"/>
                <a:gd name="connsiteY2" fmla="*/ 47668 h 95183"/>
                <a:gd name="connsiteX3" fmla="*/ 47668 w 95183"/>
                <a:gd name="connsiteY3" fmla="*/ 653 h 95183"/>
                <a:gd name="connsiteX4" fmla="*/ 94683 w 95183"/>
                <a:gd name="connsiteY4" fmla="*/ 47668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3" h="95183">
                  <a:moveTo>
                    <a:pt x="94683" y="47668"/>
                  </a:moveTo>
                  <a:cubicBezTo>
                    <a:pt x="94683" y="73633"/>
                    <a:pt x="73633" y="94683"/>
                    <a:pt x="47668" y="94683"/>
                  </a:cubicBezTo>
                  <a:cubicBezTo>
                    <a:pt x="21702" y="94683"/>
                    <a:pt x="653" y="73633"/>
                    <a:pt x="653" y="47668"/>
                  </a:cubicBezTo>
                  <a:cubicBezTo>
                    <a:pt x="653" y="21702"/>
                    <a:pt x="21702" y="653"/>
                    <a:pt x="47668" y="653"/>
                  </a:cubicBezTo>
                  <a:cubicBezTo>
                    <a:pt x="73633" y="653"/>
                    <a:pt x="94683" y="21702"/>
                    <a:pt x="94683" y="47668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09F6C33-390E-412F-9908-D0750FCF66D2}"/>
                </a:ext>
              </a:extLst>
            </p:cNvPr>
            <p:cNvSpPr/>
            <p:nvPr/>
          </p:nvSpPr>
          <p:spPr>
            <a:xfrm>
              <a:off x="5501223" y="5564237"/>
              <a:ext cx="470148" cy="187483"/>
            </a:xfrm>
            <a:custGeom>
              <a:avLst/>
              <a:gdLst>
                <a:gd name="connsiteX0" fmla="*/ 409076 w 470148"/>
                <a:gd name="connsiteY0" fmla="*/ 189289 h 187482"/>
                <a:gd name="connsiteX1" fmla="*/ 63532 w 470148"/>
                <a:gd name="connsiteY1" fmla="*/ 189289 h 187482"/>
                <a:gd name="connsiteX2" fmla="*/ 653 w 470148"/>
                <a:gd name="connsiteY2" fmla="*/ 126410 h 187482"/>
                <a:gd name="connsiteX3" fmla="*/ 653 w 470148"/>
                <a:gd name="connsiteY3" fmla="*/ 63532 h 187482"/>
                <a:gd name="connsiteX4" fmla="*/ 63532 w 470148"/>
                <a:gd name="connsiteY4" fmla="*/ 653 h 187482"/>
                <a:gd name="connsiteX5" fmla="*/ 409076 w 470148"/>
                <a:gd name="connsiteY5" fmla="*/ 653 h 187482"/>
                <a:gd name="connsiteX6" fmla="*/ 471955 w 470148"/>
                <a:gd name="connsiteY6" fmla="*/ 63532 h 187482"/>
                <a:gd name="connsiteX7" fmla="*/ 471955 w 470148"/>
                <a:gd name="connsiteY7" fmla="*/ 126410 h 187482"/>
                <a:gd name="connsiteX8" fmla="*/ 409076 w 470148"/>
                <a:gd name="connsiteY8" fmla="*/ 189289 h 1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148" h="187482">
                  <a:moveTo>
                    <a:pt x="409076" y="189289"/>
                  </a:moveTo>
                  <a:lnTo>
                    <a:pt x="63532" y="189289"/>
                  </a:lnTo>
                  <a:cubicBezTo>
                    <a:pt x="28919" y="189289"/>
                    <a:pt x="653" y="161023"/>
                    <a:pt x="653" y="126410"/>
                  </a:cubicBezTo>
                  <a:lnTo>
                    <a:pt x="653" y="63532"/>
                  </a:lnTo>
                  <a:cubicBezTo>
                    <a:pt x="653" y="28920"/>
                    <a:pt x="28919" y="653"/>
                    <a:pt x="63532" y="653"/>
                  </a:cubicBezTo>
                  <a:lnTo>
                    <a:pt x="409076" y="653"/>
                  </a:lnTo>
                  <a:cubicBezTo>
                    <a:pt x="443688" y="653"/>
                    <a:pt x="471955" y="28920"/>
                    <a:pt x="471955" y="63532"/>
                  </a:cubicBezTo>
                  <a:lnTo>
                    <a:pt x="471955" y="126410"/>
                  </a:lnTo>
                  <a:cubicBezTo>
                    <a:pt x="471955" y="161311"/>
                    <a:pt x="443688" y="189289"/>
                    <a:pt x="409076" y="189289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01A34434-8827-44B4-937A-8FD2930030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2952" y="2164040"/>
            <a:ext cx="1886097" cy="324399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38AB2695-C77D-43F3-8833-E6A2B0E2E3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7C0EAB5-1CBB-4423-B267-635D5C2501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482DE8C8-0F65-4A1B-9B1F-4F69EC4D3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8432503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">
            <a:extLst>
              <a:ext uri="{FF2B5EF4-FFF2-40B4-BE49-F238E27FC236}">
                <a16:creationId xmlns:a16="http://schemas.microsoft.com/office/drawing/2014/main" id="{628236F0-67CC-4F11-B9D7-A64E6EBFA0B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8233200" y="0"/>
            <a:ext cx="3957213" cy="6858000"/>
          </a:xfrm>
          <a:custGeom>
            <a:avLst/>
            <a:gdLst>
              <a:gd name="connsiteX0" fmla="*/ 3183568 w 3957213"/>
              <a:gd name="connsiteY0" fmla="*/ 6237312 h 6858000"/>
              <a:gd name="connsiteX1" fmla="*/ 3183568 w 3957213"/>
              <a:gd name="connsiteY1" fmla="*/ 6857999 h 6858000"/>
              <a:gd name="connsiteX2" fmla="*/ 3410182 w 3957213"/>
              <a:gd name="connsiteY2" fmla="*/ 6857999 h 6858000"/>
              <a:gd name="connsiteX3" fmla="*/ 3183568 w 3957213"/>
              <a:gd name="connsiteY3" fmla="*/ 6237312 h 6858000"/>
              <a:gd name="connsiteX4" fmla="*/ 0 w 3957213"/>
              <a:gd name="connsiteY4" fmla="*/ 0 h 6858000"/>
              <a:gd name="connsiteX5" fmla="*/ 3957213 w 3957213"/>
              <a:gd name="connsiteY5" fmla="*/ 0 h 6858000"/>
              <a:gd name="connsiteX6" fmla="*/ 3957213 w 3957213"/>
              <a:gd name="connsiteY6" fmla="*/ 6858000 h 6858000"/>
              <a:gd name="connsiteX7" fmla="*/ 0 w 3957213"/>
              <a:gd name="connsiteY7" fmla="*/ 6858000 h 6858000"/>
              <a:gd name="connsiteX8" fmla="*/ 0 w 3957213"/>
              <a:gd name="connsiteY8" fmla="*/ 0 h 6858000"/>
              <a:gd name="connsiteX0" fmla="*/ 3410182 w 3957213"/>
              <a:gd name="connsiteY0" fmla="*/ 6857999 h 6858000"/>
              <a:gd name="connsiteX1" fmla="*/ 3183568 w 3957213"/>
              <a:gd name="connsiteY1" fmla="*/ 6857999 h 6858000"/>
              <a:gd name="connsiteX2" fmla="*/ 3410182 w 3957213"/>
              <a:gd name="connsiteY2" fmla="*/ 6857999 h 6858000"/>
              <a:gd name="connsiteX3" fmla="*/ 0 w 3957213"/>
              <a:gd name="connsiteY3" fmla="*/ 0 h 6858000"/>
              <a:gd name="connsiteX4" fmla="*/ 3957213 w 3957213"/>
              <a:gd name="connsiteY4" fmla="*/ 0 h 6858000"/>
              <a:gd name="connsiteX5" fmla="*/ 3957213 w 3957213"/>
              <a:gd name="connsiteY5" fmla="*/ 6858000 h 6858000"/>
              <a:gd name="connsiteX6" fmla="*/ 0 w 3957213"/>
              <a:gd name="connsiteY6" fmla="*/ 6858000 h 6858000"/>
              <a:gd name="connsiteX7" fmla="*/ 0 w 3957213"/>
              <a:gd name="connsiteY7" fmla="*/ 0 h 6858000"/>
              <a:gd name="connsiteX0" fmla="*/ 0 w 3957213"/>
              <a:gd name="connsiteY0" fmla="*/ 0 h 6858000"/>
              <a:gd name="connsiteX1" fmla="*/ 3957213 w 3957213"/>
              <a:gd name="connsiteY1" fmla="*/ 0 h 6858000"/>
              <a:gd name="connsiteX2" fmla="*/ 3957213 w 3957213"/>
              <a:gd name="connsiteY2" fmla="*/ 6858000 h 6858000"/>
              <a:gd name="connsiteX3" fmla="*/ 0 w 3957213"/>
              <a:gd name="connsiteY3" fmla="*/ 6858000 h 6858000"/>
              <a:gd name="connsiteX4" fmla="*/ 0 w 3957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213" h="6858000">
                <a:moveTo>
                  <a:pt x="0" y="0"/>
                </a:moveTo>
                <a:lnTo>
                  <a:pt x="3957213" y="0"/>
                </a:lnTo>
                <a:lnTo>
                  <a:pt x="39572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Inhalt">
            <a:extLst>
              <a:ext uri="{FF2B5EF4-FFF2-40B4-BE49-F238E27FC236}">
                <a16:creationId xmlns:a16="http://schemas.microsoft.com/office/drawing/2014/main" id="{87ED6FB8-45F3-4703-B1BC-6D6EE98E6398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7264800" cy="180049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DAFEB66B-B802-4905-AF56-6833DBC1C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34D7C58-2C02-4FD2-B4CE-648CF527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C41AA16-F798-4E96-81FF-71660B22E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7610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Conten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">
            <a:extLst>
              <a:ext uri="{FF2B5EF4-FFF2-40B4-BE49-F238E27FC236}">
                <a16:creationId xmlns:a16="http://schemas.microsoft.com/office/drawing/2014/main" id="{E429C999-54B1-4B35-8560-2940C32DA60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6310800" y="0"/>
            <a:ext cx="5879613" cy="6858000"/>
          </a:xfrm>
          <a:custGeom>
            <a:avLst/>
            <a:gdLst>
              <a:gd name="connsiteX0" fmla="*/ 5105968 w 5879613"/>
              <a:gd name="connsiteY0" fmla="*/ 6237312 h 6858000"/>
              <a:gd name="connsiteX1" fmla="*/ 5105968 w 5879613"/>
              <a:gd name="connsiteY1" fmla="*/ 6857999 h 6858000"/>
              <a:gd name="connsiteX2" fmla="*/ 5332582 w 5879613"/>
              <a:gd name="connsiteY2" fmla="*/ 6857999 h 6858000"/>
              <a:gd name="connsiteX3" fmla="*/ 5105968 w 5879613"/>
              <a:gd name="connsiteY3" fmla="*/ 6237312 h 6858000"/>
              <a:gd name="connsiteX4" fmla="*/ 0 w 5879613"/>
              <a:gd name="connsiteY4" fmla="*/ 0 h 6858000"/>
              <a:gd name="connsiteX5" fmla="*/ 5879613 w 5879613"/>
              <a:gd name="connsiteY5" fmla="*/ 0 h 6858000"/>
              <a:gd name="connsiteX6" fmla="*/ 5879613 w 5879613"/>
              <a:gd name="connsiteY6" fmla="*/ 6858000 h 6858000"/>
              <a:gd name="connsiteX7" fmla="*/ 0 w 5879613"/>
              <a:gd name="connsiteY7" fmla="*/ 6858000 h 6858000"/>
              <a:gd name="connsiteX8" fmla="*/ 0 w 5879613"/>
              <a:gd name="connsiteY8" fmla="*/ 0 h 6858000"/>
              <a:gd name="connsiteX0" fmla="*/ 5332582 w 5879613"/>
              <a:gd name="connsiteY0" fmla="*/ 6857999 h 6858000"/>
              <a:gd name="connsiteX1" fmla="*/ 5105968 w 5879613"/>
              <a:gd name="connsiteY1" fmla="*/ 6857999 h 6858000"/>
              <a:gd name="connsiteX2" fmla="*/ 5332582 w 5879613"/>
              <a:gd name="connsiteY2" fmla="*/ 6857999 h 6858000"/>
              <a:gd name="connsiteX3" fmla="*/ 0 w 5879613"/>
              <a:gd name="connsiteY3" fmla="*/ 0 h 6858000"/>
              <a:gd name="connsiteX4" fmla="*/ 5879613 w 5879613"/>
              <a:gd name="connsiteY4" fmla="*/ 0 h 6858000"/>
              <a:gd name="connsiteX5" fmla="*/ 5879613 w 5879613"/>
              <a:gd name="connsiteY5" fmla="*/ 6858000 h 6858000"/>
              <a:gd name="connsiteX6" fmla="*/ 0 w 5879613"/>
              <a:gd name="connsiteY6" fmla="*/ 6858000 h 6858000"/>
              <a:gd name="connsiteX7" fmla="*/ 0 w 5879613"/>
              <a:gd name="connsiteY7" fmla="*/ 0 h 6858000"/>
              <a:gd name="connsiteX0" fmla="*/ 0 w 5879613"/>
              <a:gd name="connsiteY0" fmla="*/ 0 h 6858000"/>
              <a:gd name="connsiteX1" fmla="*/ 5879613 w 5879613"/>
              <a:gd name="connsiteY1" fmla="*/ 0 h 6858000"/>
              <a:gd name="connsiteX2" fmla="*/ 5879613 w 5879613"/>
              <a:gd name="connsiteY2" fmla="*/ 6858000 h 6858000"/>
              <a:gd name="connsiteX3" fmla="*/ 0 w 5879613"/>
              <a:gd name="connsiteY3" fmla="*/ 6858000 h 6858000"/>
              <a:gd name="connsiteX4" fmla="*/ 0 w 58796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9613" h="6858000">
                <a:moveTo>
                  <a:pt x="0" y="0"/>
                </a:moveTo>
                <a:lnTo>
                  <a:pt x="5879613" y="0"/>
                </a:lnTo>
                <a:lnTo>
                  <a:pt x="58796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8" name="Inhalt">
            <a:extLst>
              <a:ext uri="{FF2B5EF4-FFF2-40B4-BE49-F238E27FC236}">
                <a16:creationId xmlns:a16="http://schemas.microsoft.com/office/drawing/2014/main" id="{CACA3210-0857-4F1C-B9BC-2E9E58DBE310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5338800" cy="180049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BFDD6CA2-4DEF-4047-A101-E017AD50E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AD9AD78-54A6-45BB-B8C5-F95598C5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5232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19FF2268-A29C-4913-986F-3BA341EC0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2C99CACF-09CB-47D2-AA8A-591D1354C6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421657" y="3909499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0CB192FC-0B7B-4F90-B1E5-FBF0D2D07B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421657" y="4447092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5BE6E654-46C7-424E-B5FF-EBE538E778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421657" y="4981929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72114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0B85838D-7CF8-41BA-839C-D9082D91D8E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81272" y="0"/>
            <a:ext cx="2988000" cy="6858000"/>
          </a:xfrm>
          <a:solidFill>
            <a:schemeClr val="accent1"/>
          </a:solidFill>
        </p:spPr>
        <p:txBody>
          <a:bodyPr lIns="270000" tIns="2160000" rIns="324000" bIns="108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30C2709-628D-4514-BD41-2A72A3EB6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32422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8C715EB-68C3-4BEA-97D2-BC10BA4FF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374331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E6E55C1-EFEF-49A0-AB20-0D519FB9D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32422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8E7C210-4432-4AAB-8D0A-6FC28F95D5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374331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983E66B-4231-4DFB-B2E6-0FFC7D609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32422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65549F4B-71B4-435D-9ABE-D52101B5EA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5374331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54A1D97D-03AA-455A-AE99-B137CF6A61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119554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2F2F0010-83F7-48A8-AFE3-0D69C9F1CD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9161463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E185379C-383B-4A55-9809-3FC15E242D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119554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58F4DBB3-A241-45DF-9C72-312220036B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9161463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8345A1C3-2F68-42F2-9423-E615FABA71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119554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37587E1-07F9-4FDE-8099-83374B5411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9161463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3A259-EC10-4EA2-9DEB-949F5E73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15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8E634083-250E-484D-A35F-37DB701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107488" cy="441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25" name="Bild 12">
            <a:extLst>
              <a:ext uri="{FF2B5EF4-FFF2-40B4-BE49-F238E27FC236}">
                <a16:creationId xmlns:a16="http://schemas.microsoft.com/office/drawing/2014/main" id="{D3F3A567-2957-40D9-A06F-5ED06CF07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8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Conten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">
            <a:extLst>
              <a:ext uri="{FF2B5EF4-FFF2-40B4-BE49-F238E27FC236}">
                <a16:creationId xmlns:a16="http://schemas.microsoft.com/office/drawing/2014/main" id="{8E349183-07C4-4307-B526-7566E48EAC0D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gray">
          <a:xfrm>
            <a:off x="4385612" y="0"/>
            <a:ext cx="7804800" cy="6858000"/>
          </a:xfrm>
          <a:custGeom>
            <a:avLst/>
            <a:gdLst>
              <a:gd name="connsiteX0" fmla="*/ 7031155 w 7804800"/>
              <a:gd name="connsiteY0" fmla="*/ 6237312 h 6858000"/>
              <a:gd name="connsiteX1" fmla="*/ 7031155 w 7804800"/>
              <a:gd name="connsiteY1" fmla="*/ 6857999 h 6858000"/>
              <a:gd name="connsiteX2" fmla="*/ 7257769 w 7804800"/>
              <a:gd name="connsiteY2" fmla="*/ 6857999 h 6858000"/>
              <a:gd name="connsiteX3" fmla="*/ 7031155 w 7804800"/>
              <a:gd name="connsiteY3" fmla="*/ 6237312 h 6858000"/>
              <a:gd name="connsiteX4" fmla="*/ 0 w 7804800"/>
              <a:gd name="connsiteY4" fmla="*/ 0 h 6858000"/>
              <a:gd name="connsiteX5" fmla="*/ 1925187 w 7804800"/>
              <a:gd name="connsiteY5" fmla="*/ 0 h 6858000"/>
              <a:gd name="connsiteX6" fmla="*/ 5879613 w 7804800"/>
              <a:gd name="connsiteY6" fmla="*/ 0 h 6858000"/>
              <a:gd name="connsiteX7" fmla="*/ 7804800 w 7804800"/>
              <a:gd name="connsiteY7" fmla="*/ 0 h 6858000"/>
              <a:gd name="connsiteX8" fmla="*/ 7804800 w 7804800"/>
              <a:gd name="connsiteY8" fmla="*/ 6858000 h 6858000"/>
              <a:gd name="connsiteX9" fmla="*/ 5879613 w 7804800"/>
              <a:gd name="connsiteY9" fmla="*/ 6858000 h 6858000"/>
              <a:gd name="connsiteX10" fmla="*/ 1925187 w 7804800"/>
              <a:gd name="connsiteY10" fmla="*/ 6858000 h 6858000"/>
              <a:gd name="connsiteX11" fmla="*/ 0 w 7804800"/>
              <a:gd name="connsiteY11" fmla="*/ 6858000 h 6858000"/>
              <a:gd name="connsiteX12" fmla="*/ 0 w 7804800"/>
              <a:gd name="connsiteY12" fmla="*/ 0 h 6858000"/>
              <a:gd name="connsiteX0" fmla="*/ 7257769 w 7804800"/>
              <a:gd name="connsiteY0" fmla="*/ 6857999 h 6858000"/>
              <a:gd name="connsiteX1" fmla="*/ 7031155 w 7804800"/>
              <a:gd name="connsiteY1" fmla="*/ 6857999 h 6858000"/>
              <a:gd name="connsiteX2" fmla="*/ 7257769 w 7804800"/>
              <a:gd name="connsiteY2" fmla="*/ 6857999 h 6858000"/>
              <a:gd name="connsiteX3" fmla="*/ 0 w 7804800"/>
              <a:gd name="connsiteY3" fmla="*/ 0 h 6858000"/>
              <a:gd name="connsiteX4" fmla="*/ 1925187 w 7804800"/>
              <a:gd name="connsiteY4" fmla="*/ 0 h 6858000"/>
              <a:gd name="connsiteX5" fmla="*/ 5879613 w 7804800"/>
              <a:gd name="connsiteY5" fmla="*/ 0 h 6858000"/>
              <a:gd name="connsiteX6" fmla="*/ 7804800 w 7804800"/>
              <a:gd name="connsiteY6" fmla="*/ 0 h 6858000"/>
              <a:gd name="connsiteX7" fmla="*/ 7804800 w 7804800"/>
              <a:gd name="connsiteY7" fmla="*/ 6858000 h 6858000"/>
              <a:gd name="connsiteX8" fmla="*/ 5879613 w 7804800"/>
              <a:gd name="connsiteY8" fmla="*/ 6858000 h 6858000"/>
              <a:gd name="connsiteX9" fmla="*/ 1925187 w 7804800"/>
              <a:gd name="connsiteY9" fmla="*/ 6858000 h 6858000"/>
              <a:gd name="connsiteX10" fmla="*/ 0 w 7804800"/>
              <a:gd name="connsiteY10" fmla="*/ 6858000 h 6858000"/>
              <a:gd name="connsiteX11" fmla="*/ 0 w 7804800"/>
              <a:gd name="connsiteY11" fmla="*/ 0 h 6858000"/>
              <a:gd name="connsiteX0" fmla="*/ 0 w 7804800"/>
              <a:gd name="connsiteY0" fmla="*/ 0 h 6858000"/>
              <a:gd name="connsiteX1" fmla="*/ 1925187 w 7804800"/>
              <a:gd name="connsiteY1" fmla="*/ 0 h 6858000"/>
              <a:gd name="connsiteX2" fmla="*/ 5879613 w 7804800"/>
              <a:gd name="connsiteY2" fmla="*/ 0 h 6858000"/>
              <a:gd name="connsiteX3" fmla="*/ 7804800 w 7804800"/>
              <a:gd name="connsiteY3" fmla="*/ 0 h 6858000"/>
              <a:gd name="connsiteX4" fmla="*/ 7804800 w 7804800"/>
              <a:gd name="connsiteY4" fmla="*/ 6858000 h 6858000"/>
              <a:gd name="connsiteX5" fmla="*/ 5879613 w 7804800"/>
              <a:gd name="connsiteY5" fmla="*/ 6858000 h 6858000"/>
              <a:gd name="connsiteX6" fmla="*/ 1925187 w 7804800"/>
              <a:gd name="connsiteY6" fmla="*/ 6858000 h 6858000"/>
              <a:gd name="connsiteX7" fmla="*/ 0 w 7804800"/>
              <a:gd name="connsiteY7" fmla="*/ 6858000 h 6858000"/>
              <a:gd name="connsiteX8" fmla="*/ 0 w 78048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4800" h="6858000">
                <a:moveTo>
                  <a:pt x="0" y="0"/>
                </a:moveTo>
                <a:lnTo>
                  <a:pt x="1925187" y="0"/>
                </a:lnTo>
                <a:lnTo>
                  <a:pt x="5879613" y="0"/>
                </a:lnTo>
                <a:lnTo>
                  <a:pt x="7804800" y="0"/>
                </a:lnTo>
                <a:lnTo>
                  <a:pt x="7804800" y="6858000"/>
                </a:lnTo>
                <a:lnTo>
                  <a:pt x="5879613" y="6858000"/>
                </a:lnTo>
                <a:lnTo>
                  <a:pt x="19251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Inhalt">
            <a:extLst>
              <a:ext uri="{FF2B5EF4-FFF2-40B4-BE49-F238E27FC236}">
                <a16:creationId xmlns:a16="http://schemas.microsoft.com/office/drawing/2014/main" id="{90E2B963-CBC6-4423-B199-1AF8FEF26256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3416400" cy="176971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98E02795-5008-49F9-AA6C-222F56EF6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4E7C7D-46D7-422A-9E2E-B26FEF2E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741BF333-702E-4BBC-A67F-B6BC3BDEE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F6C85E2E-6B19-42E9-8F97-887F7F215C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87094" y="3909499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E36735BE-94B6-4F2B-9754-262C1D4201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087094" y="4447092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58FBB599-266A-4E0A-AD3A-68F317B1FD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087094" y="4981929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66985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 1">
            <a:extLst>
              <a:ext uri="{FF2B5EF4-FFF2-40B4-BE49-F238E27FC236}">
                <a16:creationId xmlns:a16="http://schemas.microsoft.com/office/drawing/2014/main" id="{F8FBF49C-C4D8-4B64-B50C-458567E5561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540000" y="1620000"/>
            <a:ext cx="3416400" cy="24611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0" name="Bild 2">
            <a:extLst>
              <a:ext uri="{FF2B5EF4-FFF2-40B4-BE49-F238E27FC236}">
                <a16:creationId xmlns:a16="http://schemas.microsoft.com/office/drawing/2014/main" id="{16321625-DDB7-47AE-B857-69D09FAA7DA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4386600" y="1620000"/>
            <a:ext cx="3416400" cy="24611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1" name="Bild 3">
            <a:extLst>
              <a:ext uri="{FF2B5EF4-FFF2-40B4-BE49-F238E27FC236}">
                <a16:creationId xmlns:a16="http://schemas.microsoft.com/office/drawing/2014/main" id="{0AE1B2EF-0AC0-4CB8-9AEE-7944A281784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 bwMode="gray">
          <a:xfrm>
            <a:off x="8233200" y="1620000"/>
            <a:ext cx="3416400" cy="24611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Inhalt 1">
            <a:extLst>
              <a:ext uri="{FF2B5EF4-FFF2-40B4-BE49-F238E27FC236}">
                <a16:creationId xmlns:a16="http://schemas.microsoft.com/office/drawing/2014/main" id="{F83A1DFB-CA6E-409A-AEA5-107786C5BB4E}"/>
              </a:ext>
            </a:extLst>
          </p:cNvPr>
          <p:cNvSpPr>
            <a:spLocks noGrp="1"/>
          </p:cNvSpPr>
          <p:nvPr>
            <p:ph sz="half" idx="19"/>
          </p:nvPr>
        </p:nvSpPr>
        <p:spPr bwMode="gray">
          <a:xfrm>
            <a:off x="540000" y="4126287"/>
            <a:ext cx="3416400" cy="2182438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Inhalt 2">
            <a:extLst>
              <a:ext uri="{FF2B5EF4-FFF2-40B4-BE49-F238E27FC236}">
                <a16:creationId xmlns:a16="http://schemas.microsoft.com/office/drawing/2014/main" id="{EB8345E9-DE1C-4B1D-B6CE-422EF3DA1ECE}"/>
              </a:ext>
            </a:extLst>
          </p:cNvPr>
          <p:cNvSpPr>
            <a:spLocks noGrp="1"/>
          </p:cNvSpPr>
          <p:nvPr>
            <p:ph sz="half" idx="23"/>
          </p:nvPr>
        </p:nvSpPr>
        <p:spPr bwMode="gray">
          <a:xfrm>
            <a:off x="4386600" y="4126287"/>
            <a:ext cx="3416400" cy="2182438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8" name="Inhalt 3">
            <a:extLst>
              <a:ext uri="{FF2B5EF4-FFF2-40B4-BE49-F238E27FC236}">
                <a16:creationId xmlns:a16="http://schemas.microsoft.com/office/drawing/2014/main" id="{C5E8EF1B-5D1C-4E5D-8C82-B7EF8A902F48}"/>
              </a:ext>
            </a:extLst>
          </p:cNvPr>
          <p:cNvSpPr>
            <a:spLocks noGrp="1"/>
          </p:cNvSpPr>
          <p:nvPr>
            <p:ph sz="half" idx="25"/>
          </p:nvPr>
        </p:nvSpPr>
        <p:spPr bwMode="gray">
          <a:xfrm>
            <a:off x="8233200" y="4126287"/>
            <a:ext cx="3416400" cy="2182438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832784-B724-49BC-81B8-143BAE11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963D4193-1CB8-437C-86B4-67BDB2E6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C3317FED-103C-491E-981F-19576DFE58D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0000" y="3729775"/>
            <a:ext cx="3416400" cy="360000"/>
          </a:xfrm>
          <a:solidFill>
            <a:schemeClr val="accent1">
              <a:alpha val="80000"/>
            </a:schemeClr>
          </a:solidFill>
        </p:spPr>
        <p:txBody>
          <a:bodyPr lIns="252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1E17372E-18A0-410F-BAA5-015755C8F7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386600" y="3729775"/>
            <a:ext cx="3416400" cy="360000"/>
          </a:xfrm>
          <a:solidFill>
            <a:schemeClr val="accent2">
              <a:alpha val="80000"/>
            </a:schemeClr>
          </a:solidFill>
        </p:spPr>
        <p:txBody>
          <a:bodyPr lIns="252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7586B219-176E-4FEC-9283-5B952FC606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233200" y="3729775"/>
            <a:ext cx="3416400" cy="360000"/>
          </a:xfr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lIns="252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26370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Linie">
            <a:extLst>
              <a:ext uri="{FF2B5EF4-FFF2-40B4-BE49-F238E27FC236}">
                <a16:creationId xmlns:a16="http://schemas.microsoft.com/office/drawing/2014/main" id="{B9CB6887-42F0-42E8-898E-71857F9857CA}"/>
              </a:ext>
            </a:extLst>
          </p:cNvPr>
          <p:cNvCxnSpPr>
            <a:endCxn id="20" idx="1"/>
          </p:cNvCxnSpPr>
          <p:nvPr userDrawn="1"/>
        </p:nvCxnSpPr>
        <p:spPr bwMode="gray">
          <a:xfrm>
            <a:off x="4330801" y="3661125"/>
            <a:ext cx="684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20" name="Rechteck">
            <a:extLst>
              <a:ext uri="{FF2B5EF4-FFF2-40B4-BE49-F238E27FC236}">
                <a16:creationId xmlns:a16="http://schemas.microsoft.com/office/drawing/2014/main" id="{7251E954-886B-4197-B03E-E2C486B39B6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5014801" y="2581125"/>
            <a:ext cx="2160000" cy="2160000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Linie">
            <a:extLst>
              <a:ext uri="{FF2B5EF4-FFF2-40B4-BE49-F238E27FC236}">
                <a16:creationId xmlns:a16="http://schemas.microsoft.com/office/drawing/2014/main" id="{1E8C0F5A-EDC8-4B3E-8508-D3CFA8EF1A51}"/>
              </a:ext>
            </a:extLst>
          </p:cNvPr>
          <p:cNvCxnSpPr/>
          <p:nvPr userDrawn="1"/>
        </p:nvCxnSpPr>
        <p:spPr bwMode="gray">
          <a:xfrm>
            <a:off x="7174801" y="3661125"/>
            <a:ext cx="684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4484127C-2139-4A67-9418-907E7A1DE0F1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494848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232D8D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0824722-898B-4641-8369-CBAE6D419673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710848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A61F7D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20FCB2-5316-4C35-B9FA-CA191548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DFED7981-D366-4486-A944-ADC2957F6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Bild">
            <a:extLst>
              <a:ext uri="{FF2B5EF4-FFF2-40B4-BE49-F238E27FC236}">
                <a16:creationId xmlns:a16="http://schemas.microsoft.com/office/drawing/2014/main" id="{7408FA39-18FD-4E20-9AF0-0E9493FCC04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5122801" y="268912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966A2766-48D7-4137-BEEB-2A402659912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39999" y="2689125"/>
            <a:ext cx="3416400" cy="1944000"/>
          </a:xfrm>
        </p:spPr>
        <p:txBody>
          <a:bodyPr rIns="0" anchor="ctr">
            <a:no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AB6984B5-8018-4BCD-AD8A-48330A5B99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8233200" y="2689125"/>
            <a:ext cx="3416400" cy="1944000"/>
          </a:xfr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2801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Linie">
            <a:extLst>
              <a:ext uri="{FF2B5EF4-FFF2-40B4-BE49-F238E27FC236}">
                <a16:creationId xmlns:a16="http://schemas.microsoft.com/office/drawing/2014/main" id="{75B3D68F-3B17-44EA-AA6C-2E0BCC881CB3}"/>
              </a:ext>
            </a:extLst>
          </p:cNvPr>
          <p:cNvCxnSpPr/>
          <p:nvPr userDrawn="1"/>
        </p:nvCxnSpPr>
        <p:spPr bwMode="gray">
          <a:xfrm>
            <a:off x="3150631" y="3661200"/>
            <a:ext cx="396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18" name="Rechteck 1">
            <a:extLst>
              <a:ext uri="{FF2B5EF4-FFF2-40B4-BE49-F238E27FC236}">
                <a16:creationId xmlns:a16="http://schemas.microsoft.com/office/drawing/2014/main" id="{D11CD8D7-34D2-41A0-AC3F-FBC21E2A292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546631" y="2581200"/>
            <a:ext cx="2160000" cy="2160000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Linie">
            <a:extLst>
              <a:ext uri="{FF2B5EF4-FFF2-40B4-BE49-F238E27FC236}">
                <a16:creationId xmlns:a16="http://schemas.microsoft.com/office/drawing/2014/main" id="{6BEFA8A3-7429-43C5-90B4-C0E90C5C858D}"/>
              </a:ext>
            </a:extLst>
          </p:cNvPr>
          <p:cNvCxnSpPr/>
          <p:nvPr userDrawn="1"/>
        </p:nvCxnSpPr>
        <p:spPr bwMode="gray">
          <a:xfrm>
            <a:off x="6066631" y="2041200"/>
            <a:ext cx="0" cy="3240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tailEnd type="none"/>
          </a:ln>
          <a:effectLst/>
        </p:spPr>
      </p:cxnSp>
      <p:sp>
        <p:nvSpPr>
          <p:cNvPr id="24" name="Rechteck 2">
            <a:extLst>
              <a:ext uri="{FF2B5EF4-FFF2-40B4-BE49-F238E27FC236}">
                <a16:creationId xmlns:a16="http://schemas.microsoft.com/office/drawing/2014/main" id="{F6FB159D-4642-4C9F-B7A6-23499231531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426631" y="2581200"/>
            <a:ext cx="2160000" cy="2160000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Linie">
            <a:extLst>
              <a:ext uri="{FF2B5EF4-FFF2-40B4-BE49-F238E27FC236}">
                <a16:creationId xmlns:a16="http://schemas.microsoft.com/office/drawing/2014/main" id="{B1FF4A6F-F734-48D8-BA67-EBC83BC63A95}"/>
              </a:ext>
            </a:extLst>
          </p:cNvPr>
          <p:cNvCxnSpPr/>
          <p:nvPr userDrawn="1"/>
        </p:nvCxnSpPr>
        <p:spPr bwMode="gray">
          <a:xfrm>
            <a:off x="8586631" y="3661200"/>
            <a:ext cx="396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0AF1D428-A486-4E8D-8429-E7CA9EA48C26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348031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232D8D"/>
            </a:solidFill>
            <a:prstDash val="solid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39A7285-31F8-4878-8AE9-F3BD2AEC7220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852031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A61F7D"/>
            </a:solidFill>
            <a:prstDash val="solid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F90B36-8BC2-4637-9973-28CDF5B9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A1F436C8-0FA2-41FA-8D8E-0C43C83C1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Bild 1">
            <a:extLst>
              <a:ext uri="{FF2B5EF4-FFF2-40B4-BE49-F238E27FC236}">
                <a16:creationId xmlns:a16="http://schemas.microsoft.com/office/drawing/2014/main" id="{B55F1CBF-CB5C-490D-A66A-11570C27DB2F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3654631" y="2689200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8" name="Bild 2">
            <a:extLst>
              <a:ext uri="{FF2B5EF4-FFF2-40B4-BE49-F238E27FC236}">
                <a16:creationId xmlns:a16="http://schemas.microsoft.com/office/drawing/2014/main" id="{5AB5E41A-6C10-4610-A539-B97FE27EC61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 bwMode="gray">
          <a:xfrm>
            <a:off x="6534631" y="2689200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2157016B-21B7-4CAF-85A2-23F46155C3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11425" y="2689200"/>
            <a:ext cx="2455200" cy="1944000"/>
          </a:xfrm>
        </p:spPr>
        <p:txBody>
          <a:bodyPr rIns="0" anchor="ctr">
            <a:no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6713F630-9F1C-4A15-96C5-B210B8F978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9165825" y="2689200"/>
            <a:ext cx="2455200" cy="1944000"/>
          </a:xfrm>
        </p:spPr>
        <p:txBody>
          <a:bodyPr lIns="0" rIns="0" anchor="ctr">
            <a:noAutofit/>
          </a:bodyPr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80516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624B77-548F-4FC5-A65C-A0D967EC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3F6459ED-D26C-4902-BE5B-B92A041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Rechteck 1">
            <a:extLst>
              <a:ext uri="{FF2B5EF4-FFF2-40B4-BE49-F238E27FC236}">
                <a16:creationId xmlns:a16="http://schemas.microsoft.com/office/drawing/2014/main" id="{1B2C7B8A-3A22-4E15-AF5D-8A50B95ABB6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16820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27" name="Bild 1">
            <a:extLst>
              <a:ext uri="{FF2B5EF4-FFF2-40B4-BE49-F238E27FC236}">
                <a16:creationId xmlns:a16="http://schemas.microsoft.com/office/drawing/2014/main" id="{46E66801-2FBC-4DF5-B684-5869429CA59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27620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2D8CFDA-366A-48D8-B9C1-F07DDA9C7FE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40000" y="4145149"/>
            <a:ext cx="3416400" cy="2163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33" name="Linie">
            <a:extLst>
              <a:ext uri="{FF2B5EF4-FFF2-40B4-BE49-F238E27FC236}">
                <a16:creationId xmlns:a16="http://schemas.microsoft.com/office/drawing/2014/main" id="{D434E661-A1B5-4FD8-9BD7-A9876D97437F}"/>
              </a:ext>
            </a:extLst>
          </p:cNvPr>
          <p:cNvCxnSpPr/>
          <p:nvPr userDrawn="1"/>
        </p:nvCxnSpPr>
        <p:spPr bwMode="gray">
          <a:xfrm>
            <a:off x="4171500" y="1952774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2">
            <a:extLst>
              <a:ext uri="{FF2B5EF4-FFF2-40B4-BE49-F238E27FC236}">
                <a16:creationId xmlns:a16="http://schemas.microsoft.com/office/drawing/2014/main" id="{7DBEA3B7-CF19-4BC5-9760-16057F879CF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501480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9" name="Bild 2">
            <a:extLst>
              <a:ext uri="{FF2B5EF4-FFF2-40B4-BE49-F238E27FC236}">
                <a16:creationId xmlns:a16="http://schemas.microsoft.com/office/drawing/2014/main" id="{2C0ACC6E-7D72-4EA1-A5FD-19870D07CE3F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 bwMode="gray">
          <a:xfrm>
            <a:off x="512280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0" name="Text 2">
            <a:extLst>
              <a:ext uri="{FF2B5EF4-FFF2-40B4-BE49-F238E27FC236}">
                <a16:creationId xmlns:a16="http://schemas.microsoft.com/office/drawing/2014/main" id="{581AE67E-0C09-4D09-9745-48D04615597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4386600" y="4145149"/>
            <a:ext cx="3416400" cy="2163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41" name="Linie">
            <a:extLst>
              <a:ext uri="{FF2B5EF4-FFF2-40B4-BE49-F238E27FC236}">
                <a16:creationId xmlns:a16="http://schemas.microsoft.com/office/drawing/2014/main" id="{405D8A71-57B7-41C2-A15B-253DEC706FCB}"/>
              </a:ext>
            </a:extLst>
          </p:cNvPr>
          <p:cNvCxnSpPr/>
          <p:nvPr userDrawn="1"/>
        </p:nvCxnSpPr>
        <p:spPr bwMode="gray">
          <a:xfrm>
            <a:off x="8018100" y="1952774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3">
            <a:extLst>
              <a:ext uri="{FF2B5EF4-FFF2-40B4-BE49-F238E27FC236}">
                <a16:creationId xmlns:a16="http://schemas.microsoft.com/office/drawing/2014/main" id="{DDE629CE-639F-4C1D-8282-8AC00F9EB31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86140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3" name="Bild 3">
            <a:extLst>
              <a:ext uri="{FF2B5EF4-FFF2-40B4-BE49-F238E27FC236}">
                <a16:creationId xmlns:a16="http://schemas.microsoft.com/office/drawing/2014/main" id="{AF00C5DB-8D2D-4463-BF4D-72D0ABFB4A72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 bwMode="gray">
          <a:xfrm>
            <a:off x="896940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0446036D-A262-495B-AB4D-05359E51AE7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gray">
          <a:xfrm>
            <a:off x="8233200" y="4145149"/>
            <a:ext cx="3416400" cy="2163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48382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8E1BC0-18EB-4D57-8F93-E8536388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0C03F275-3C10-4B6D-BE88-840577062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" name="Rechteck 1">
            <a:extLst>
              <a:ext uri="{FF2B5EF4-FFF2-40B4-BE49-F238E27FC236}">
                <a16:creationId xmlns:a16="http://schemas.microsoft.com/office/drawing/2014/main" id="{3848A119-370C-44F0-94B2-9A3BDD73774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765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0" name="Bild 1">
            <a:extLst>
              <a:ext uri="{FF2B5EF4-FFF2-40B4-BE49-F238E27FC236}">
                <a16:creationId xmlns:a16="http://schemas.microsoft.com/office/drawing/2014/main" id="{EA9BF3B3-C9C8-43CB-B0AA-4288B3E49915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8845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4D863558-715B-434D-AEBA-08B590BA397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20950" y="4145074"/>
            <a:ext cx="2671200" cy="2159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34" name="Linie">
            <a:extLst>
              <a:ext uri="{FF2B5EF4-FFF2-40B4-BE49-F238E27FC236}">
                <a16:creationId xmlns:a16="http://schemas.microsoft.com/office/drawing/2014/main" id="{B9AB1C33-BCA4-4CFF-8B1A-FF4650FC85DA}"/>
              </a:ext>
            </a:extLst>
          </p:cNvPr>
          <p:cNvCxnSpPr/>
          <p:nvPr userDrawn="1"/>
        </p:nvCxnSpPr>
        <p:spPr bwMode="gray">
          <a:xfrm>
            <a:off x="3262950" y="1952700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2">
            <a:extLst>
              <a:ext uri="{FF2B5EF4-FFF2-40B4-BE49-F238E27FC236}">
                <a16:creationId xmlns:a16="http://schemas.microsoft.com/office/drawing/2014/main" id="{C5E53470-F9B9-4371-B58E-C72416AA089D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5893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6" name="Bild 2">
            <a:extLst>
              <a:ext uri="{FF2B5EF4-FFF2-40B4-BE49-F238E27FC236}">
                <a16:creationId xmlns:a16="http://schemas.microsoft.com/office/drawing/2014/main" id="{0C8951EF-FFB7-423E-B47C-6D9D098B9384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 bwMode="gray">
          <a:xfrm>
            <a:off x="36973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C03C630E-FDDA-43B2-B189-1A8B6709AB5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3333750" y="4145074"/>
            <a:ext cx="2671200" cy="215999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3" name="Linie">
            <a:extLst>
              <a:ext uri="{FF2B5EF4-FFF2-40B4-BE49-F238E27FC236}">
                <a16:creationId xmlns:a16="http://schemas.microsoft.com/office/drawing/2014/main" id="{C74A5D6B-C91C-479A-B48D-C69EC8472A4D}"/>
              </a:ext>
            </a:extLst>
          </p:cNvPr>
          <p:cNvCxnSpPr/>
          <p:nvPr userDrawn="1"/>
        </p:nvCxnSpPr>
        <p:spPr bwMode="gray">
          <a:xfrm>
            <a:off x="6075750" y="1952700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3">
            <a:extLst>
              <a:ext uri="{FF2B5EF4-FFF2-40B4-BE49-F238E27FC236}">
                <a16:creationId xmlns:a16="http://schemas.microsoft.com/office/drawing/2014/main" id="{1FA9CDB7-93E7-4E52-AF6B-0684BFF59AD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4021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5" name="Bild 3">
            <a:extLst>
              <a:ext uri="{FF2B5EF4-FFF2-40B4-BE49-F238E27FC236}">
                <a16:creationId xmlns:a16="http://schemas.microsoft.com/office/drawing/2014/main" id="{7EF2DF06-17F2-47AF-B5C3-FD0BECD96C97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 bwMode="gray">
          <a:xfrm>
            <a:off x="65101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6" name="Text 3">
            <a:extLst>
              <a:ext uri="{FF2B5EF4-FFF2-40B4-BE49-F238E27FC236}">
                <a16:creationId xmlns:a16="http://schemas.microsoft.com/office/drawing/2014/main" id="{8F7A0AAD-858F-42B5-9F79-CBB08A5AC2F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gray">
          <a:xfrm>
            <a:off x="6146550" y="4145074"/>
            <a:ext cx="2671200" cy="2159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7" name="Linie">
            <a:extLst>
              <a:ext uri="{FF2B5EF4-FFF2-40B4-BE49-F238E27FC236}">
                <a16:creationId xmlns:a16="http://schemas.microsoft.com/office/drawing/2014/main" id="{2165500C-7D4D-4409-826E-116124C5BF45}"/>
              </a:ext>
            </a:extLst>
          </p:cNvPr>
          <p:cNvCxnSpPr/>
          <p:nvPr userDrawn="1"/>
        </p:nvCxnSpPr>
        <p:spPr bwMode="gray">
          <a:xfrm>
            <a:off x="8888550" y="1952700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">
            <a:extLst>
              <a:ext uri="{FF2B5EF4-FFF2-40B4-BE49-F238E27FC236}">
                <a16:creationId xmlns:a16="http://schemas.microsoft.com/office/drawing/2014/main" id="{37F90A9D-4A3A-4647-A743-20F820860B1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2149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9" name="Bild 4">
            <a:extLst>
              <a:ext uri="{FF2B5EF4-FFF2-40B4-BE49-F238E27FC236}">
                <a16:creationId xmlns:a16="http://schemas.microsoft.com/office/drawing/2014/main" id="{62B34A96-99FD-4B4E-B37B-34FF134E072E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 bwMode="gray">
          <a:xfrm>
            <a:off x="93229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0" name="Text 4">
            <a:extLst>
              <a:ext uri="{FF2B5EF4-FFF2-40B4-BE49-F238E27FC236}">
                <a16:creationId xmlns:a16="http://schemas.microsoft.com/office/drawing/2014/main" id="{CA3EDE43-88CB-4B66-8FD9-C1D79E360FF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 bwMode="gray">
          <a:xfrm>
            <a:off x="8959350" y="4145074"/>
            <a:ext cx="2671200" cy="2159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61895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">
            <a:extLst>
              <a:ext uri="{FF2B5EF4-FFF2-40B4-BE49-F238E27FC236}">
                <a16:creationId xmlns:a16="http://schemas.microsoft.com/office/drawing/2014/main" id="{C1699851-9E88-4AC4-8ABA-4188EB46F447}"/>
              </a:ext>
            </a:extLst>
          </p:cNvPr>
          <p:cNvSpPr>
            <a:spLocks noGrp="1"/>
          </p:cNvSpPr>
          <p:nvPr>
            <p:ph idx="10"/>
          </p:nvPr>
        </p:nvSpPr>
        <p:spPr bwMode="gray">
          <a:xfrm>
            <a:off x="540000" y="1620000"/>
            <a:ext cx="11109600" cy="13388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C8D171-BEBB-4CFC-868A-1D9A9D8E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375FA09-D93D-40B3-9C89-BA8894897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Bild 1">
            <a:extLst>
              <a:ext uri="{FF2B5EF4-FFF2-40B4-BE49-F238E27FC236}">
                <a16:creationId xmlns:a16="http://schemas.microsoft.com/office/drawing/2014/main" id="{7BC47952-4ACF-43B6-9E09-19FD098B525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0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Bild 2">
            <a:extLst>
              <a:ext uri="{FF2B5EF4-FFF2-40B4-BE49-F238E27FC236}">
                <a16:creationId xmlns:a16="http://schemas.microsoft.com/office/drawing/2014/main" id="{38654AA1-226A-47FA-B726-E4183E8EA22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4068406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 3">
            <a:extLst>
              <a:ext uri="{FF2B5EF4-FFF2-40B4-BE49-F238E27FC236}">
                <a16:creationId xmlns:a16="http://schemas.microsoft.com/office/drawing/2014/main" id="{0F8D502D-2B3E-43DB-8473-6A28D1F4143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136813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230817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">
            <a:extLst>
              <a:ext uri="{FF2B5EF4-FFF2-40B4-BE49-F238E27FC236}">
                <a16:creationId xmlns:a16="http://schemas.microsoft.com/office/drawing/2014/main" id="{C1699851-9E88-4AC4-8ABA-4188EB46F447}"/>
              </a:ext>
            </a:extLst>
          </p:cNvPr>
          <p:cNvSpPr>
            <a:spLocks noGrp="1"/>
          </p:cNvSpPr>
          <p:nvPr>
            <p:ph idx="10"/>
          </p:nvPr>
        </p:nvSpPr>
        <p:spPr bwMode="gray">
          <a:xfrm>
            <a:off x="540000" y="1620000"/>
            <a:ext cx="11109600" cy="13388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80ABCD9-1244-4F16-A5D4-BECD0B33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E066C21F-5542-4C54-97A7-BE4BA7082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Bild 1">
            <a:extLst>
              <a:ext uri="{FF2B5EF4-FFF2-40B4-BE49-F238E27FC236}">
                <a16:creationId xmlns:a16="http://schemas.microsoft.com/office/drawing/2014/main" id="{C412583C-F3E8-4D92-8826-C987E78DA8B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0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A4AA252C-BC9B-4F9B-B379-B2A149B9B9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068407" y="3657775"/>
            <a:ext cx="4053600" cy="2650950"/>
          </a:xfrm>
          <a:solidFill>
            <a:schemeClr val="accent2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Bild 2">
            <a:extLst>
              <a:ext uri="{FF2B5EF4-FFF2-40B4-BE49-F238E27FC236}">
                <a16:creationId xmlns:a16="http://schemas.microsoft.com/office/drawing/2014/main" id="{FA71C47D-FD24-4C17-B061-0DA8116ACB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136813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980359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">
            <a:extLst>
              <a:ext uri="{FF2B5EF4-FFF2-40B4-BE49-F238E27FC236}">
                <a16:creationId xmlns:a16="http://schemas.microsoft.com/office/drawing/2014/main" id="{8254B387-56AF-4639-BF24-3ED421AAAAC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3" cy="42336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Inhalt">
            <a:extLst>
              <a:ext uri="{FF2B5EF4-FFF2-40B4-BE49-F238E27FC236}">
                <a16:creationId xmlns:a16="http://schemas.microsoft.com/office/drawing/2014/main" id="{2515B4BA-1507-40BF-9F11-F7F657F9D73D}"/>
              </a:ext>
            </a:extLst>
          </p:cNvPr>
          <p:cNvSpPr>
            <a:spLocks noGrp="1"/>
          </p:cNvSpPr>
          <p:nvPr>
            <p:ph idx="15"/>
          </p:nvPr>
        </p:nvSpPr>
        <p:spPr bwMode="gray">
          <a:xfrm>
            <a:off x="540000" y="4665450"/>
            <a:ext cx="11109600" cy="1652550"/>
          </a:xfrm>
        </p:spPr>
        <p:txBody>
          <a:bodyPr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cxnSp>
        <p:nvCxnSpPr>
          <p:cNvPr id="12" name="Gerade Verbindung 1146">
            <a:extLst>
              <a:ext uri="{FF2B5EF4-FFF2-40B4-BE49-F238E27FC236}">
                <a16:creationId xmlns:a16="http://schemas.microsoft.com/office/drawing/2014/main" id="{0895A4F2-0B20-4ABA-A8DE-110F83CB8D46}"/>
              </a:ext>
            </a:extLst>
          </p:cNvPr>
          <p:cNvCxnSpPr/>
          <p:nvPr userDrawn="1"/>
        </p:nvCxnSpPr>
        <p:spPr bwMode="gray">
          <a:xfrm>
            <a:off x="541338" y="1408907"/>
            <a:ext cx="11102044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tailEnd type="none"/>
          </a:ln>
          <a:effectLst/>
        </p:spPr>
      </p:cxnSp>
      <p:pic>
        <p:nvPicPr>
          <p:cNvPr id="11" name="Bild 12">
            <a:extLst>
              <a:ext uri="{FF2B5EF4-FFF2-40B4-BE49-F238E27FC236}">
                <a16:creationId xmlns:a16="http://schemas.microsoft.com/office/drawing/2014/main" id="{E908D5FD-E66D-4DDF-A0F3-AF3240562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B9FC9DE-587F-488B-B21F-41D8425C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971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55191172-FF45-4ED8-97A5-B72F4C502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CC832F74-11EC-4598-A66F-75D67C13C5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421657" y="2202863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3AE96D08-6D45-4A98-B33F-137FC5E3C8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421657" y="2740456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F20E3F19-5C7A-4D8F-9BB5-ED91DCFF77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421657" y="3275293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1379461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">
            <a:extLst>
              <a:ext uri="{FF2B5EF4-FFF2-40B4-BE49-F238E27FC236}">
                <a16:creationId xmlns:a16="http://schemas.microsoft.com/office/drawing/2014/main" id="{72DCAB14-CCA9-42BA-9194-ADF8AAEDF84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1620000"/>
            <a:ext cx="12190413" cy="4679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8A8A2D4C-03BC-418F-B263-51E0AB3C05E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767850" y="1620000"/>
            <a:ext cx="3877400" cy="4679950"/>
          </a:xfrm>
          <a:prstGeom prst="rect">
            <a:avLst/>
          </a:prstGeom>
          <a:solidFill>
            <a:srgbClr val="A61F7D"/>
          </a:solidFill>
        </p:spPr>
        <p:txBody>
          <a:bodyPr vert="horz" lIns="360000" tIns="2196000" rIns="360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1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Mastertextformat bearbeiten</a:t>
            </a:r>
          </a:p>
        </p:txBody>
      </p:sp>
      <p:sp>
        <p:nvSpPr>
          <p:cNvPr id="26" name="Bild">
            <a:extLst>
              <a:ext uri="{FF2B5EF4-FFF2-40B4-BE49-F238E27FC236}">
                <a16:creationId xmlns:a16="http://schemas.microsoft.com/office/drawing/2014/main" id="{F929548F-11CF-4220-884B-A736740346F1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8150136" y="2060278"/>
            <a:ext cx="1512168" cy="15121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0FC494-0DDA-4509-A160-43FB71E0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FC140DDA-69F0-4675-B056-C9BAD22B4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25591A2C-E5DC-4119-BD06-778F581B9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4626" y="3951343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0FDF80FA-884B-48E6-AB19-2E2AC58053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54626" y="4488936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5EECF3F1-649F-4DDD-8255-35B28190DC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4626" y="5023773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05415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B6245BE5-2E9C-4658-AB1A-3CCEDF34E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2422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39AB2B58-56EB-45D8-A2DD-DC355CD3C0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331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369FC0C-E909-4F84-8AFA-BF8208E0C1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2422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023F254C-5CB8-4486-B881-CCCEC90F8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4331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0E06D24-675D-42AE-BABB-0B6FB2700F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422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F914F267-53AA-44A4-B6A3-32A5B28EE8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4331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15F47A81-55F3-4B9D-939F-A91B469438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9554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70E287A0-0A25-469A-AAD1-07267C68DF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61463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3275A372-A01D-4E0A-B0AA-F77C628346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9554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1" name="Textplatzhalter 9">
            <a:extLst>
              <a:ext uri="{FF2B5EF4-FFF2-40B4-BE49-F238E27FC236}">
                <a16:creationId xmlns:a16="http://schemas.microsoft.com/office/drawing/2014/main" id="{19960D12-76D8-458A-A381-222737A426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1463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DA6A88C8-0C2F-413E-9504-06A4170C4C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19554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3" name="Textplatzhalter 9">
            <a:extLst>
              <a:ext uri="{FF2B5EF4-FFF2-40B4-BE49-F238E27FC236}">
                <a16:creationId xmlns:a16="http://schemas.microsoft.com/office/drawing/2014/main" id="{3E8E8370-6FE6-4911-A643-3DE4697548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61463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0090EB67-A06E-4025-8BD0-1BE1465267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6834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A4B1B5DE-14ED-4DA9-AA7C-5E40C2CBB5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88743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A17A1A26-0FDF-4F48-B9DC-D33ACEB12A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34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09F6CE74-73AE-4CED-9634-11B318AEF14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8743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7678E02A-DD06-4FCC-BBF6-937175B782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6834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9" name="Textplatzhalter 9">
            <a:extLst>
              <a:ext uri="{FF2B5EF4-FFF2-40B4-BE49-F238E27FC236}">
                <a16:creationId xmlns:a16="http://schemas.microsoft.com/office/drawing/2014/main" id="{80E553DE-4652-4CDC-850E-6E4DCDD792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88743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3B4880-8D7E-4705-91E5-2F8A0296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92E9891-DBAA-4295-9CA1-729454F55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093200" cy="4668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41" name="Bild 12">
            <a:extLst>
              <a:ext uri="{FF2B5EF4-FFF2-40B4-BE49-F238E27FC236}">
                <a16:creationId xmlns:a16="http://schemas.microsoft.com/office/drawing/2014/main" id="{C103E1A3-AF02-4AA1-8E6C-ED70C490F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3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 1">
            <a:extLst>
              <a:ext uri="{FF2B5EF4-FFF2-40B4-BE49-F238E27FC236}">
                <a16:creationId xmlns:a16="http://schemas.microsoft.com/office/drawing/2014/main" id="{2A1535E5-7E3D-48DC-A0A5-0BA91F05CD0B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5898" y="1620000"/>
            <a:ext cx="2803073" cy="20467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Inhalt 2">
            <a:extLst>
              <a:ext uri="{FF2B5EF4-FFF2-40B4-BE49-F238E27FC236}">
                <a16:creationId xmlns:a16="http://schemas.microsoft.com/office/drawing/2014/main" id="{9F536470-80F4-4BF1-B5BD-547D2353F235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3720178" y="1620000"/>
            <a:ext cx="2804400" cy="20467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880622-3363-407A-A7B6-6225B7B7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535751E-85EF-4C5A-AC5B-0B2D2FB83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690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EE886176-36F9-466B-B195-E42B91E94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7CA62806-3E95-4392-A699-EF58F96BEC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1CA7B278-C3C6-4416-89AC-F14236B253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DEB783D-2708-498B-A916-5937F22394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40001770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grau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5C5A52EF-74FD-4AF0-B358-BED83FB5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B25A53DB-A5AF-4F59-8F8D-668ACAC7D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05756442-1702-4022-B104-66E1D32BF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E54F5013-6AE5-4027-A4F2-091C52D9A1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0648496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7A208BB8-BE61-479E-AEE8-194BAD486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42" y="540000"/>
            <a:ext cx="183568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08401FE2-9125-499E-ACA3-16ACCBD6C5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2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A9898333-3888-48F4-AB16-7B94CB5DA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2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49B8BD47-8BF6-423D-B56A-FBFA19CE0A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2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5751639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bla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D8C1D041-B394-45C0-A6E6-8400976A8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42" y="540000"/>
            <a:ext cx="183568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FFE933EB-FBAA-405E-861C-5C5A0159B7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7618AA51-49D8-4133-8B3B-D5FE14D8D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21E66E82-7B68-4890-9304-06BFC944A9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4836085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Bild 12">
            <a:extLst>
              <a:ext uri="{FF2B5EF4-FFF2-40B4-BE49-F238E27FC236}">
                <a16:creationId xmlns:a16="http://schemas.microsoft.com/office/drawing/2014/main" id="{4A8964DF-9FBC-4186-BBD4-FC96F0C3B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4E061E6-DA71-4804-9024-912D2433A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32EF81-A83B-4715-927B-FFE2EB8AF2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2450A8CF-85D5-4944-AD7E-781C35A92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600172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und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162" y="1412875"/>
            <a:ext cx="11095037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B82B95F9-B77D-4EB8-89DF-499739C63F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4BE076BB-6FD2-4022-AE90-9F62FDC79A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54E485D8-2E58-40B5-BD55-6B1216E1BE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8959741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6591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2">
            <a:extLst>
              <a:ext uri="{FF2B5EF4-FFF2-40B4-BE49-F238E27FC236}">
                <a16:creationId xmlns:a16="http://schemas.microsoft.com/office/drawing/2014/main" id="{404725C0-5C33-4F8C-AC73-46BB72208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4" y="540000"/>
            <a:ext cx="2160000" cy="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19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43CA4081-A55D-4CCA-A07B-EDF2F98E9C68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FE9FC4-9763-4E00-B29B-C4DF8DD30527}"/>
              </a:ext>
            </a:extLst>
          </p:cNvPr>
          <p:cNvSpPr/>
          <p:nvPr userDrawn="1"/>
        </p:nvSpPr>
        <p:spPr bwMode="gray">
          <a:xfrm>
            <a:off x="0" y="1617663"/>
            <a:ext cx="12190413" cy="5240337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02BD2302-082D-4DC1-BA41-978DC4998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49392E70-F6F9-4DB2-9016-34737F76F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0" name="Bild">
            <a:extLst>
              <a:ext uri="{FF2B5EF4-FFF2-40B4-BE49-F238E27FC236}">
                <a16:creationId xmlns:a16="http://schemas.microsoft.com/office/drawing/2014/main" id="{0F3F1B04-25B3-4528-AC1B-56E6AB4F7292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6E1E581D-A309-4B04-8CF5-066E14D14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2C0F4057-3DB7-4E78-B176-854F45B803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182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B80C5EAC-8167-4473-9F71-60223BAE7C65}"/>
              </a:ext>
            </a:extLst>
          </p:cNvPr>
          <p:cNvSpPr/>
          <p:nvPr userDrawn="1"/>
        </p:nvSpPr>
        <p:spPr bwMode="gray">
          <a:xfrm>
            <a:off x="0" y="1617663"/>
            <a:ext cx="12190413" cy="5240337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7A87D1B3-3FCA-4C87-9D80-FC25013B6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A4E0104-DABA-40CB-BC30-681C4394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43DA7B0-0256-4BD1-A603-F9712AE6EC2A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42369114-124F-4E65-A306-987CD902F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47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B671B50-530C-4092-9257-503A7971A313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198D84FF-7E15-460B-94A8-2EC31443F75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A61F7D">
                  <a:lumMod val="75000"/>
                  <a:alpha val="70000"/>
                </a:srgbClr>
              </a:gs>
              <a:gs pos="33000">
                <a:srgbClr val="A61F7D">
                  <a:alpha val="6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460DD4BF-F5FF-4D2E-A81F-389162406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22" name="Titel 2">
            <a:extLst>
              <a:ext uri="{FF2B5EF4-FFF2-40B4-BE49-F238E27FC236}">
                <a16:creationId xmlns:a16="http://schemas.microsoft.com/office/drawing/2014/main" id="{1A46B968-E496-4077-B0EA-0693196ECB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3" name="Bild">
            <a:extLst>
              <a:ext uri="{FF2B5EF4-FFF2-40B4-BE49-F238E27FC236}">
                <a16:creationId xmlns:a16="http://schemas.microsoft.com/office/drawing/2014/main" id="{4378FBC2-C6B7-41EF-8655-582BE73CE14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6F114B3E-D267-4C1D-A71F-139F8F09C6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5477ED85-D666-4778-9517-4953DFA206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83506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72520C26-A0F7-41CF-A33D-DC397B3DBE14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639CC62-82E6-4A23-B11E-0916B535947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ysClr val="windowText" lastClr="000000">
                  <a:lumMod val="85000"/>
                  <a:lumOff val="15000"/>
                  <a:alpha val="80000"/>
                </a:sysClr>
              </a:gs>
              <a:gs pos="33000">
                <a:sysClr val="windowText" lastClr="000000">
                  <a:lumMod val="65000"/>
                  <a:lumOff val="35000"/>
                  <a:alpha val="75000"/>
                </a:sys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2AF96D03-BFA7-4A05-822D-8D4076A6A9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CDEC50DE-2038-41CF-9D41-EF335449C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1" name="Bild">
            <a:extLst>
              <a:ext uri="{FF2B5EF4-FFF2-40B4-BE49-F238E27FC236}">
                <a16:creationId xmlns:a16="http://schemas.microsoft.com/office/drawing/2014/main" id="{729A232A-ECCE-46DB-ADE1-E3B5911102E5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101ECED7-D5A8-40A3-BDA2-EFE97455E1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82659414-93C0-411A-A4F3-5E7477910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5692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3B5B3C2-E1A5-456B-B412-A9C3F7718705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D4D8F61D-ED45-4C0E-B844-442FA51537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232D8D">
                  <a:lumMod val="75000"/>
                  <a:alpha val="90000"/>
                </a:srgbClr>
              </a:gs>
              <a:gs pos="33000">
                <a:srgbClr val="232D8D">
                  <a:alpha val="7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9FB3F443-FFEF-44D7-BD95-B78B6A6CB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BED4CDAB-D654-4857-B51D-6F8267757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1" name="Bild">
            <a:extLst>
              <a:ext uri="{FF2B5EF4-FFF2-40B4-BE49-F238E27FC236}">
                <a16:creationId xmlns:a16="http://schemas.microsoft.com/office/drawing/2014/main" id="{AEA20EF5-38BC-4A5D-984B-4E388A757FEE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79A895BA-150B-46F7-83E0-6D78D687EE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514B3E85-456F-4DB2-BD83-425E0E1F6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52914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B02C68D9-F4A7-43E5-A558-42A4048CCA4B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FE9FC4-9763-4E00-B29B-C4DF8DD30527}"/>
              </a:ext>
            </a:extLst>
          </p:cNvPr>
          <p:cNvSpPr/>
          <p:nvPr userDrawn="1"/>
        </p:nvSpPr>
        <p:spPr bwMode="gray">
          <a:xfrm>
            <a:off x="0" y="1617663"/>
            <a:ext cx="12190413" cy="5240337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BB0A7976-BE87-4380-9AC4-5FD83DC99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40D45C17-C4EC-4224-A676-F28171361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A3A25855-D0CB-4562-B454-BAF4F483B6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880144C2-35A8-46CC-A945-A940DD985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86063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392863E0-34EC-413C-9731-106FA72ED06F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198D84FF-7E15-460B-94A8-2EC31443F75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A61F7D">
                  <a:lumMod val="75000"/>
                  <a:alpha val="70000"/>
                </a:srgbClr>
              </a:gs>
              <a:gs pos="33000">
                <a:srgbClr val="A61F7D">
                  <a:alpha val="6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78055546-CB88-4F23-943A-7823555F2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ACF4505B-CE95-4316-A005-52CFF51424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31B218C4-5150-466C-B258-3EE839E5E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A51ADE62-49A8-4970-BCC0-018C14D4B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3139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5998EC38-5826-4C8F-ACCA-104C333719D0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639CC62-82E6-4A23-B11E-0916B535947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ysClr val="windowText" lastClr="000000">
                  <a:lumMod val="85000"/>
                  <a:lumOff val="15000"/>
                  <a:alpha val="80000"/>
                </a:sysClr>
              </a:gs>
              <a:gs pos="33000">
                <a:sysClr val="windowText" lastClr="000000">
                  <a:lumMod val="65000"/>
                  <a:lumOff val="35000"/>
                  <a:alpha val="75000"/>
                </a:sys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E4226DDB-8B1C-4549-A736-6A19D1E6C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EE945901-9F6B-4202-8A12-6875F55302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A916542F-FF15-4A41-8DEF-CFD721961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63D4AE0B-0682-4C07-8417-924142CDF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62170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5E6FC1E-11DD-4A2B-8E65-902F0BFC1C77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D4D8F61D-ED45-4C0E-B844-442FA51537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232D8D">
                  <a:lumMod val="75000"/>
                  <a:alpha val="90000"/>
                </a:srgbClr>
              </a:gs>
              <a:gs pos="33000">
                <a:srgbClr val="232D8D">
                  <a:alpha val="7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25126525-144C-4438-B635-86708F29F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DADC98B8-8A45-4CB8-82BA-3D02DBB7C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A9E6FAEA-7AF2-4794-9240-384AF246F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CD819E6E-BE2D-4954-BAC1-121CF5FDDF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783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5CAE5-8D44-4326-8A49-D6B07039F2D6}"/>
              </a:ext>
            </a:extLst>
          </p:cNvPr>
          <p:cNvSpPr/>
          <p:nvPr userDrawn="1"/>
        </p:nvSpPr>
        <p:spPr>
          <a:xfrm>
            <a:off x="464820" y="6454140"/>
            <a:ext cx="4259580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2CD35D36-4FE1-44A6-B574-C442F61651C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A61F7D">
                  <a:lumMod val="75000"/>
                  <a:alpha val="70000"/>
                </a:srgbClr>
              </a:gs>
              <a:gs pos="33000">
                <a:srgbClr val="A61F7D">
                  <a:alpha val="6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Mastertextformat bearbeiten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7A87D1B3-3FCA-4C87-9D80-FC25013B6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A4E0104-DABA-40CB-BC30-681C4394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6B67632-EEC2-42C3-B5AD-3BDCFD402310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 12">
            <a:extLst>
              <a:ext uri="{FF2B5EF4-FFF2-40B4-BE49-F238E27FC236}">
                <a16:creationId xmlns:a16="http://schemas.microsoft.com/office/drawing/2014/main" id="{B2C8BDBA-0CD7-4D3D-8AE6-D79973118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7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5CAE5-8D44-4326-8A49-D6B07039F2D6}"/>
              </a:ext>
            </a:extLst>
          </p:cNvPr>
          <p:cNvSpPr/>
          <p:nvPr userDrawn="1"/>
        </p:nvSpPr>
        <p:spPr>
          <a:xfrm>
            <a:off x="464820" y="6454140"/>
            <a:ext cx="4259580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60EDA597-D5BD-4CA5-B543-CBA96ADE6D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ysClr val="windowText" lastClr="000000">
                  <a:lumMod val="85000"/>
                  <a:lumOff val="15000"/>
                  <a:alpha val="80000"/>
                </a:sysClr>
              </a:gs>
              <a:gs pos="33000">
                <a:sysClr val="windowText" lastClr="000000">
                  <a:lumMod val="65000"/>
                  <a:lumOff val="35000"/>
                  <a:alpha val="75000"/>
                </a:sys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Mastertextformat bearbeiten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7A87D1B3-3FCA-4C87-9D80-FC25013B6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A4E0104-DABA-40CB-BC30-681C4394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4CC0C1E-4C98-46CA-954F-18A06E1501B1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132DB54B-8ADC-4605-B691-796BCA643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3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5CAE5-8D44-4326-8A49-D6B07039F2D6}"/>
              </a:ext>
            </a:extLst>
          </p:cNvPr>
          <p:cNvSpPr/>
          <p:nvPr userDrawn="1"/>
        </p:nvSpPr>
        <p:spPr>
          <a:xfrm>
            <a:off x="464820" y="6454140"/>
            <a:ext cx="4259580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425EB5BB-6B5E-47B6-AC66-AAD359EF96A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32D8D">
                  <a:lumMod val="75000"/>
                  <a:alpha val="90000"/>
                </a:srgbClr>
              </a:gs>
              <a:gs pos="33000">
                <a:srgbClr val="232D8D">
                  <a:alpha val="7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Mastertextformat bearbeiten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7A87D1B3-3FCA-4C87-9D80-FC25013B6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A4E0104-DABA-40CB-BC30-681C4394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0AC3CF-E36F-4FA7-ABC6-D3865AB8EF1B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73A59B04-15E0-49CF-A1AA-62B1339FF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9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DA4EBD-4185-417A-94B6-B79E1466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52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82BB280A-3113-44D3-8BF3-C6F839A5FAFA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Untertitel">
            <a:extLst>
              <a:ext uri="{FF2B5EF4-FFF2-40B4-BE49-F238E27FC236}">
                <a16:creationId xmlns:a16="http://schemas.microsoft.com/office/drawing/2014/main" id="{9FAC5159-FC04-47FB-8007-9036E1E13D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626867"/>
            <a:ext cx="12190412" cy="5231133"/>
          </a:xfrm>
          <a:prstGeom prst="rect">
            <a:avLst/>
          </a:prstGeom>
          <a:gradFill>
            <a:gsLst>
              <a:gs pos="100000">
                <a:schemeClr val="tx2">
                  <a:lumMod val="75000"/>
                  <a:alpha val="70000"/>
                </a:schemeClr>
              </a:gs>
              <a:gs pos="33000">
                <a:schemeClr val="tx2">
                  <a:alpha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lIns="540000" tIns="3672000" rIns="540000" bIns="1080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371BE4A-BF49-4E82-B9C8-F10BAF160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E6E6FEC-84CC-41DF-B954-56342D3A30FA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8059D252-3C77-44D0-A366-5FC53FBA64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46BE2B0A-5D79-425E-B5AD-43F70D62B7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73629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ECA6A1F9-917E-4123-BD85-20B207BB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410288-0966-4674-820B-8511F630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1657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BC1E1-F45D-4D6E-9309-8E5811F082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11093450" cy="1769715"/>
          </a:xfrm>
        </p:spPr>
        <p:txBody>
          <a:bodyPr>
            <a:sp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8B2D1AE-4C87-4639-930D-63CE2416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900648D-A69C-42F5-BAE5-FA20BD7E3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12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5292000" cy="1764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D47059-CF95-4872-9202-45D8E7EBF0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41200" y="1620000"/>
            <a:ext cx="5292000" cy="1764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4B500F-A2BC-4806-A153-865543EF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B9387-58F2-49F3-BF03-A3666885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59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3420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33611ED-8185-4214-9D15-65A02442CF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86000" y="1620000"/>
            <a:ext cx="3420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2E6B013-88F5-48D9-BD27-182E2AC463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3200" y="1620000"/>
            <a:ext cx="3420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BA60E2-5E39-46A4-B86B-A5652EA0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93823B3-92E4-4818-863B-A9510427C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87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6E5EA1-88CC-4EC9-999A-9BEADAC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0B69FCD7-1EA1-4F71-82E6-7686F7693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E2A94F52-0C88-427F-8273-2B1AB9846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6DA702D5-B2F1-49A8-ADA4-363922179B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2096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183F95D4-2F58-41A6-B8E4-232FADBEA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192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64F19D9E-BB35-484C-809F-E23BA212F9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6288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D197351E-2C4D-4A0D-93E1-121AF759BB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000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89516FDC-34D8-4443-BAA5-54491F95E9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2096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976BD184-AC81-4C81-B832-D3452584E2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4192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65FB746C-39F0-44E0-AB2F-EC82723DA4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76288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989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6E5EA1-88CC-4EC9-999A-9BEADAC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0B69FCD7-1EA1-4F71-82E6-7686F7693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BE83263C-EBB0-41D1-AD52-F46753F37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A113F17-A101-4E47-80B0-B325DD65F2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64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31F73A29-2356-41AB-BCBA-F5133E4FC4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8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FFF5636-099A-4CDE-81C2-12C840341E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92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A5A92D7-C5AD-4854-99BC-A297DA7D9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56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F41F6F23-72FB-452F-811B-7648841A9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0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1DB704B7-010A-48E4-842C-EBC4222C64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64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F4B1C2E-E1DD-42D1-91BF-690D64C716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28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F0693C7B-5352-47D0-A2A2-008B4FAE6E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92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55BFD10-20ED-4BEF-98D2-70BE73BDA5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56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224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37354463-495F-4F21-8D73-B617D5FF8C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7C6B34A7-D297-441A-A93D-36AF471C28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84573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660FE838-CB0F-4330-9A35-BF68975F8F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9396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0436CD05-21D2-4D3A-AD76-896CC44305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74219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EA7FC9-4BB8-460A-B476-9457B2F5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722F590F-D6BC-419C-BEE8-40FD2E3DE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69EA68F-CBF2-48E6-8F58-48D64D448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753FE7F1-779D-461A-9683-35FD874702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2096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C6CAF120-FA44-4E4E-BB13-B072C05926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192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7CF663AD-75B6-4431-BA5F-5FD9908F6A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6288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494CF727-7CF0-458C-B980-C22F756CDE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000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9502BB77-203F-498F-A80C-87C0B19C47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2096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32A2A078-46F0-45DA-8342-C4C0070C47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4192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A81803B-CA5F-4AC3-AFB1-8BD598F81E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76288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4427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B639AE04-C980-433A-B0F8-5F0C2439D2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36585" y="1620000"/>
            <a:ext cx="3168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8ED4F7F-56B3-4F96-95B5-C60403F91E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65200" y="1620000"/>
            <a:ext cx="3168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8C0EA6-7B35-4836-8D60-D5E373AB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2424C1DF-FC86-4084-BB3D-1CA58D43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E9BDDF5E-C7F7-4968-9F3B-C9512CDBB4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702A8E9A-F43C-424B-897E-C996147F2A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E92A28BD-1C6A-44A8-BE00-51EFC786C7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69192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1DFB9-0C8C-4EBA-A8D4-07A22F46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BE7AD10-3F7A-44CC-B88B-255255345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2E737D38-F06F-483C-9D90-9FCBD7E558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B5B8FEB7-6AA8-4DAE-BF56-1316A85756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5C251F64-612E-4EED-9EC8-58C41346F9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379948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1">
            <a:extLst>
              <a:ext uri="{FF2B5EF4-FFF2-40B4-BE49-F238E27FC236}">
                <a16:creationId xmlns:a16="http://schemas.microsoft.com/office/drawing/2014/main" id="{CB665E2D-E3EA-447F-A1D4-FB75A64F4BDF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540000" y="2250966"/>
            <a:ext cx="5338800" cy="405776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7" name="Content 1">
            <a:extLst>
              <a:ext uri="{FF2B5EF4-FFF2-40B4-BE49-F238E27FC236}">
                <a16:creationId xmlns:a16="http://schemas.microsoft.com/office/drawing/2014/main" id="{2102288B-FF29-43CF-9896-955F81E59766}"/>
              </a:ext>
            </a:extLst>
          </p:cNvPr>
          <p:cNvSpPr>
            <a:spLocks noGrp="1"/>
          </p:cNvSpPr>
          <p:nvPr>
            <p:ph sz="half" idx="19"/>
          </p:nvPr>
        </p:nvSpPr>
        <p:spPr bwMode="gray">
          <a:xfrm>
            <a:off x="6294400" y="2250966"/>
            <a:ext cx="5338800" cy="405776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cxnSp>
        <p:nvCxnSpPr>
          <p:cNvPr id="18" name="Gerade Verbindung 14">
            <a:extLst>
              <a:ext uri="{FF2B5EF4-FFF2-40B4-BE49-F238E27FC236}">
                <a16:creationId xmlns:a16="http://schemas.microsoft.com/office/drawing/2014/main" id="{F769468A-BA10-4248-92C3-0CC58863A687}"/>
              </a:ext>
            </a:extLst>
          </p:cNvPr>
          <p:cNvCxnSpPr/>
          <p:nvPr userDrawn="1"/>
        </p:nvCxnSpPr>
        <p:spPr>
          <a:xfrm>
            <a:off x="540000" y="2240550"/>
            <a:ext cx="5338800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tailEnd type="none"/>
          </a:ln>
          <a:effectLst/>
        </p:spPr>
      </p:cxnSp>
      <p:cxnSp>
        <p:nvCxnSpPr>
          <p:cNvPr id="23" name="Gerade Verbindung 17">
            <a:extLst>
              <a:ext uri="{FF2B5EF4-FFF2-40B4-BE49-F238E27FC236}">
                <a16:creationId xmlns:a16="http://schemas.microsoft.com/office/drawing/2014/main" id="{E954C8E6-223E-4DB1-87DC-458CC58F0BEC}"/>
              </a:ext>
            </a:extLst>
          </p:cNvPr>
          <p:cNvCxnSpPr/>
          <p:nvPr userDrawn="1"/>
        </p:nvCxnSpPr>
        <p:spPr>
          <a:xfrm>
            <a:off x="6294400" y="2240550"/>
            <a:ext cx="5338800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tailEnd type="none"/>
          </a:ln>
          <a:effectLst/>
        </p:spPr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8AA222B8-BF26-4F9A-8A53-3F4A91BB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93B7C52-2E45-4369-8DB8-344DCC387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0581F430-4FB0-423D-B96F-1B74BE31EC6E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200FB5C6-2E8D-4A0B-BED8-F2D2FF6F040D}"/>
              </a:ext>
            </a:extLst>
          </p:cNvPr>
          <p:cNvSpPr>
            <a:spLocks noGrp="1"/>
          </p:cNvSpPr>
          <p:nvPr>
            <p:ph type="body" idx="20"/>
          </p:nvPr>
        </p:nvSpPr>
        <p:spPr bwMode="gray">
          <a:xfrm>
            <a:off x="62944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552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D1DCFFDC-A47E-4ABA-8DAA-AD3EF201DE38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Untertitel">
            <a:extLst>
              <a:ext uri="{FF2B5EF4-FFF2-40B4-BE49-F238E27FC236}">
                <a16:creationId xmlns:a16="http://schemas.microsoft.com/office/drawing/2014/main" id="{8361E6DA-D83F-42E6-8BEE-5BF27D058D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626867"/>
            <a:ext cx="12190412" cy="5231133"/>
          </a:xfrm>
          <a:prstGeom prst="rect">
            <a:avLst/>
          </a:prstGeom>
          <a:gradFill>
            <a:gsLst>
              <a:gs pos="100000">
                <a:schemeClr val="tx1">
                  <a:lumMod val="85000"/>
                  <a:lumOff val="15000"/>
                  <a:alpha val="80000"/>
                </a:schemeClr>
              </a:gs>
              <a:gs pos="33000">
                <a:schemeClr val="tx1">
                  <a:lumMod val="65000"/>
                  <a:lumOff val="35000"/>
                  <a:alpha val="7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lIns="540000" tIns="3672000" rIns="540000" bIns="1080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0086703E-AEB8-4760-BBF6-3D121BEF4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C7BBADA-F21C-49AD-B91D-61F67BC97302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16AC7779-1668-4F64-9191-38D27C74F0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C3A04B18-C12F-4D34-8BD9-C919A35A7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815829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21">
            <a:extLst>
              <a:ext uri="{FF2B5EF4-FFF2-40B4-BE49-F238E27FC236}">
                <a16:creationId xmlns:a16="http://schemas.microsoft.com/office/drawing/2014/main" id="{83CA2ED4-10C0-41CE-A58F-8F5FC86DD43A}"/>
              </a:ext>
            </a:extLst>
          </p:cNvPr>
          <p:cNvCxnSpPr/>
          <p:nvPr userDrawn="1"/>
        </p:nvCxnSpPr>
        <p:spPr>
          <a:xfrm>
            <a:off x="540000" y="2216743"/>
            <a:ext cx="53388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0" name="Gerade Verbindung 27">
            <a:extLst>
              <a:ext uri="{FF2B5EF4-FFF2-40B4-BE49-F238E27FC236}">
                <a16:creationId xmlns:a16="http://schemas.microsoft.com/office/drawing/2014/main" id="{C2C3A675-952C-4637-A6BF-04D3CB76A839}"/>
              </a:ext>
            </a:extLst>
          </p:cNvPr>
          <p:cNvCxnSpPr/>
          <p:nvPr userDrawn="1"/>
        </p:nvCxnSpPr>
        <p:spPr>
          <a:xfrm>
            <a:off x="540000" y="4607895"/>
            <a:ext cx="53388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6" name="Gerade Verbindung 30">
            <a:extLst>
              <a:ext uri="{FF2B5EF4-FFF2-40B4-BE49-F238E27FC236}">
                <a16:creationId xmlns:a16="http://schemas.microsoft.com/office/drawing/2014/main" id="{3E222280-6C56-4DC6-9BF8-7D801F04B393}"/>
              </a:ext>
            </a:extLst>
          </p:cNvPr>
          <p:cNvCxnSpPr>
            <a:cxnSpLocks/>
          </p:cNvCxnSpPr>
          <p:nvPr userDrawn="1"/>
        </p:nvCxnSpPr>
        <p:spPr>
          <a:xfrm>
            <a:off x="6308688" y="2216743"/>
            <a:ext cx="5324512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9" name="Gerade Verbindung 33">
            <a:extLst>
              <a:ext uri="{FF2B5EF4-FFF2-40B4-BE49-F238E27FC236}">
                <a16:creationId xmlns:a16="http://schemas.microsoft.com/office/drawing/2014/main" id="{7C24365D-7FE8-4C81-8BC2-A971D6DAF7F6}"/>
              </a:ext>
            </a:extLst>
          </p:cNvPr>
          <p:cNvCxnSpPr>
            <a:cxnSpLocks/>
          </p:cNvCxnSpPr>
          <p:nvPr userDrawn="1"/>
        </p:nvCxnSpPr>
        <p:spPr>
          <a:xfrm>
            <a:off x="6308688" y="4607895"/>
            <a:ext cx="5324512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31" name="Content 1">
            <a:extLst>
              <a:ext uri="{FF2B5EF4-FFF2-40B4-BE49-F238E27FC236}">
                <a16:creationId xmlns:a16="http://schemas.microsoft.com/office/drawing/2014/main" id="{FEAD9C64-32E2-4A96-AD3C-591231D0A44E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2225573"/>
            <a:ext cx="5338800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2" name="Content 1">
            <a:extLst>
              <a:ext uri="{FF2B5EF4-FFF2-40B4-BE49-F238E27FC236}">
                <a16:creationId xmlns:a16="http://schemas.microsoft.com/office/drawing/2014/main" id="{10AE6139-58E6-4E91-B639-E3AAF53B0D2E}"/>
              </a:ext>
            </a:extLst>
          </p:cNvPr>
          <p:cNvSpPr>
            <a:spLocks noGrp="1"/>
          </p:cNvSpPr>
          <p:nvPr>
            <p:ph sz="half" idx="21"/>
          </p:nvPr>
        </p:nvSpPr>
        <p:spPr bwMode="gray">
          <a:xfrm>
            <a:off x="540000" y="4616725"/>
            <a:ext cx="5338800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33" name="Content 1">
            <a:extLst>
              <a:ext uri="{FF2B5EF4-FFF2-40B4-BE49-F238E27FC236}">
                <a16:creationId xmlns:a16="http://schemas.microsoft.com/office/drawing/2014/main" id="{4D6C57EE-38B2-4620-AE8C-94B583D1B10C}"/>
              </a:ext>
            </a:extLst>
          </p:cNvPr>
          <p:cNvSpPr>
            <a:spLocks noGrp="1"/>
          </p:cNvSpPr>
          <p:nvPr>
            <p:ph sz="half" idx="23"/>
          </p:nvPr>
        </p:nvSpPr>
        <p:spPr bwMode="gray">
          <a:xfrm>
            <a:off x="6308688" y="2225573"/>
            <a:ext cx="5324512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4" name="Content 1">
            <a:extLst>
              <a:ext uri="{FF2B5EF4-FFF2-40B4-BE49-F238E27FC236}">
                <a16:creationId xmlns:a16="http://schemas.microsoft.com/office/drawing/2014/main" id="{11B5A166-6585-4EE9-AE48-25CCCEB818A4}"/>
              </a:ext>
            </a:extLst>
          </p:cNvPr>
          <p:cNvSpPr>
            <a:spLocks noGrp="1"/>
          </p:cNvSpPr>
          <p:nvPr>
            <p:ph sz="half" idx="25"/>
          </p:nvPr>
        </p:nvSpPr>
        <p:spPr bwMode="gray">
          <a:xfrm>
            <a:off x="6308688" y="4616725"/>
            <a:ext cx="5324512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700C018-7E27-4F5D-88E1-441AE591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611B0294-608A-43F4-A3E9-851BDF5A1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23393513-8933-4FDF-835E-6869682AD0F7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CB6AA2A4-FB30-4822-815E-EAE86C0C7137}"/>
              </a:ext>
            </a:extLst>
          </p:cNvPr>
          <p:cNvSpPr>
            <a:spLocks noGrp="1"/>
          </p:cNvSpPr>
          <p:nvPr>
            <p:ph type="body" idx="26"/>
          </p:nvPr>
        </p:nvSpPr>
        <p:spPr bwMode="gray">
          <a:xfrm>
            <a:off x="62944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14E386A7-C8E7-4A79-8D81-E6FA76A86711}"/>
              </a:ext>
            </a:extLst>
          </p:cNvPr>
          <p:cNvSpPr>
            <a:spLocks noGrp="1"/>
          </p:cNvSpPr>
          <p:nvPr>
            <p:ph type="body" idx="27"/>
          </p:nvPr>
        </p:nvSpPr>
        <p:spPr bwMode="gray">
          <a:xfrm>
            <a:off x="540000" y="4037539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683F5E53-8D52-4818-BEE7-9A59782E4F41}"/>
              </a:ext>
            </a:extLst>
          </p:cNvPr>
          <p:cNvSpPr>
            <a:spLocks noGrp="1"/>
          </p:cNvSpPr>
          <p:nvPr>
            <p:ph type="body" idx="28"/>
          </p:nvPr>
        </p:nvSpPr>
        <p:spPr bwMode="gray">
          <a:xfrm>
            <a:off x="6294400" y="4037539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863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17">
            <a:extLst>
              <a:ext uri="{FF2B5EF4-FFF2-40B4-BE49-F238E27FC236}">
                <a16:creationId xmlns:a16="http://schemas.microsoft.com/office/drawing/2014/main" id="{6875AE9A-9C91-4E91-81EE-A9588630298E}"/>
              </a:ext>
            </a:extLst>
          </p:cNvPr>
          <p:cNvCxnSpPr/>
          <p:nvPr userDrawn="1"/>
        </p:nvCxnSpPr>
        <p:spPr>
          <a:xfrm>
            <a:off x="540000" y="2226268"/>
            <a:ext cx="34164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39" name="Content 1">
            <a:extLst>
              <a:ext uri="{FF2B5EF4-FFF2-40B4-BE49-F238E27FC236}">
                <a16:creationId xmlns:a16="http://schemas.microsoft.com/office/drawing/2014/main" id="{A7A181D6-421C-44D2-B4F9-E9F6605043D2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2235098"/>
            <a:ext cx="3416400" cy="4073627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0D1A0B-B19E-4686-9D50-1097EF39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053D03FD-7B7B-4C11-B11E-149266A3D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FDA66E4E-7D1E-4A37-9335-814E90F889A6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34164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22" name="Gerade Verbindung 17">
            <a:extLst>
              <a:ext uri="{FF2B5EF4-FFF2-40B4-BE49-F238E27FC236}">
                <a16:creationId xmlns:a16="http://schemas.microsoft.com/office/drawing/2014/main" id="{6669E1B7-C48C-42CF-A5EF-6E10B6021F68}"/>
              </a:ext>
            </a:extLst>
          </p:cNvPr>
          <p:cNvCxnSpPr/>
          <p:nvPr userDrawn="1"/>
        </p:nvCxnSpPr>
        <p:spPr>
          <a:xfrm>
            <a:off x="4383511" y="2226268"/>
            <a:ext cx="34164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23" name="Content 1">
            <a:extLst>
              <a:ext uri="{FF2B5EF4-FFF2-40B4-BE49-F238E27FC236}">
                <a16:creationId xmlns:a16="http://schemas.microsoft.com/office/drawing/2014/main" id="{568E1DF8-5EB8-499D-A1BF-80B5CC4579E6}"/>
              </a:ext>
            </a:extLst>
          </p:cNvPr>
          <p:cNvSpPr>
            <a:spLocks noGrp="1"/>
          </p:cNvSpPr>
          <p:nvPr>
            <p:ph sz="half" idx="24"/>
          </p:nvPr>
        </p:nvSpPr>
        <p:spPr bwMode="gray">
          <a:xfrm>
            <a:off x="4383511" y="2235098"/>
            <a:ext cx="3416400" cy="4073627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CF106E7F-C051-46D1-AE80-E552520A054F}"/>
              </a:ext>
            </a:extLst>
          </p:cNvPr>
          <p:cNvSpPr>
            <a:spLocks noGrp="1"/>
          </p:cNvSpPr>
          <p:nvPr>
            <p:ph type="body" idx="25"/>
          </p:nvPr>
        </p:nvSpPr>
        <p:spPr bwMode="gray">
          <a:xfrm>
            <a:off x="4383511" y="1620000"/>
            <a:ext cx="34164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25" name="Gerade Verbindung 17">
            <a:extLst>
              <a:ext uri="{FF2B5EF4-FFF2-40B4-BE49-F238E27FC236}">
                <a16:creationId xmlns:a16="http://schemas.microsoft.com/office/drawing/2014/main" id="{8344B0F0-B421-4721-8DA8-64BFA9CC0B55}"/>
              </a:ext>
            </a:extLst>
          </p:cNvPr>
          <p:cNvCxnSpPr/>
          <p:nvPr userDrawn="1"/>
        </p:nvCxnSpPr>
        <p:spPr>
          <a:xfrm>
            <a:off x="8216800" y="2226268"/>
            <a:ext cx="34164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26" name="Content 1">
            <a:extLst>
              <a:ext uri="{FF2B5EF4-FFF2-40B4-BE49-F238E27FC236}">
                <a16:creationId xmlns:a16="http://schemas.microsoft.com/office/drawing/2014/main" id="{9E8EBBBE-EE10-4DAB-B343-F5535287E2DB}"/>
              </a:ext>
            </a:extLst>
          </p:cNvPr>
          <p:cNvSpPr>
            <a:spLocks noGrp="1"/>
          </p:cNvSpPr>
          <p:nvPr>
            <p:ph sz="half" idx="26"/>
          </p:nvPr>
        </p:nvSpPr>
        <p:spPr bwMode="gray">
          <a:xfrm>
            <a:off x="8216800" y="2235098"/>
            <a:ext cx="3416400" cy="4073627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27" name="Text 1">
            <a:extLst>
              <a:ext uri="{FF2B5EF4-FFF2-40B4-BE49-F238E27FC236}">
                <a16:creationId xmlns:a16="http://schemas.microsoft.com/office/drawing/2014/main" id="{79AE121A-BE63-411D-BFA1-6C51E71947BC}"/>
              </a:ext>
            </a:extLst>
          </p:cNvPr>
          <p:cNvSpPr>
            <a:spLocks noGrp="1"/>
          </p:cNvSpPr>
          <p:nvPr>
            <p:ph type="body" idx="27"/>
          </p:nvPr>
        </p:nvSpPr>
        <p:spPr bwMode="gray">
          <a:xfrm>
            <a:off x="8216800" y="1620000"/>
            <a:ext cx="34164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519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1">
            <a:extLst>
              <a:ext uri="{FF2B5EF4-FFF2-40B4-BE49-F238E27FC236}">
                <a16:creationId xmlns:a16="http://schemas.microsoft.com/office/drawing/2014/main" id="{DAE33891-4F38-45FA-92C1-486921AB218E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2235098"/>
            <a:ext cx="2671200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Content 1">
            <a:extLst>
              <a:ext uri="{FF2B5EF4-FFF2-40B4-BE49-F238E27FC236}">
                <a16:creationId xmlns:a16="http://schemas.microsoft.com/office/drawing/2014/main" id="{5B720448-B418-4D01-84A2-A3E425E6C4F7}"/>
              </a:ext>
            </a:extLst>
          </p:cNvPr>
          <p:cNvSpPr>
            <a:spLocks noGrp="1"/>
          </p:cNvSpPr>
          <p:nvPr>
            <p:ph sz="half" idx="22"/>
          </p:nvPr>
        </p:nvSpPr>
        <p:spPr bwMode="gray">
          <a:xfrm>
            <a:off x="8976288" y="2235098"/>
            <a:ext cx="2656912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6" name="Content 1">
            <a:extLst>
              <a:ext uri="{FF2B5EF4-FFF2-40B4-BE49-F238E27FC236}">
                <a16:creationId xmlns:a16="http://schemas.microsoft.com/office/drawing/2014/main" id="{1C0D389E-CB31-42F9-BD63-5BDC7D879A2C}"/>
              </a:ext>
            </a:extLst>
          </p:cNvPr>
          <p:cNvSpPr>
            <a:spLocks noGrp="1"/>
          </p:cNvSpPr>
          <p:nvPr>
            <p:ph sz="half" idx="24"/>
          </p:nvPr>
        </p:nvSpPr>
        <p:spPr bwMode="gray">
          <a:xfrm>
            <a:off x="6164192" y="2235098"/>
            <a:ext cx="2671200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7" name="Content 1">
            <a:extLst>
              <a:ext uri="{FF2B5EF4-FFF2-40B4-BE49-F238E27FC236}">
                <a16:creationId xmlns:a16="http://schemas.microsoft.com/office/drawing/2014/main" id="{0F151ACA-2157-499F-9831-B3C6B0F712B8}"/>
              </a:ext>
            </a:extLst>
          </p:cNvPr>
          <p:cNvSpPr>
            <a:spLocks noGrp="1"/>
          </p:cNvSpPr>
          <p:nvPr>
            <p:ph sz="half" idx="26"/>
          </p:nvPr>
        </p:nvSpPr>
        <p:spPr bwMode="gray">
          <a:xfrm>
            <a:off x="3352096" y="2235098"/>
            <a:ext cx="2671200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E4113B6-587F-4562-983B-72FA9CADDE56}"/>
              </a:ext>
            </a:extLst>
          </p:cNvPr>
          <p:cNvCxnSpPr/>
          <p:nvPr userDrawn="1"/>
        </p:nvCxnSpPr>
        <p:spPr>
          <a:xfrm>
            <a:off x="540000" y="2226268"/>
            <a:ext cx="26712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1" name="Gerade Verbindung 21">
            <a:extLst>
              <a:ext uri="{FF2B5EF4-FFF2-40B4-BE49-F238E27FC236}">
                <a16:creationId xmlns:a16="http://schemas.microsoft.com/office/drawing/2014/main" id="{8E19B92A-5423-424D-A1C2-452E3B1B9B3F}"/>
              </a:ext>
            </a:extLst>
          </p:cNvPr>
          <p:cNvCxnSpPr>
            <a:cxnSpLocks/>
          </p:cNvCxnSpPr>
          <p:nvPr userDrawn="1"/>
        </p:nvCxnSpPr>
        <p:spPr>
          <a:xfrm>
            <a:off x="8976288" y="2226268"/>
            <a:ext cx="2656912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3" name="Gerade Verbindung 28">
            <a:extLst>
              <a:ext uri="{FF2B5EF4-FFF2-40B4-BE49-F238E27FC236}">
                <a16:creationId xmlns:a16="http://schemas.microsoft.com/office/drawing/2014/main" id="{DD105CE1-4E91-4B85-8998-A047A52DDE3B}"/>
              </a:ext>
            </a:extLst>
          </p:cNvPr>
          <p:cNvCxnSpPr/>
          <p:nvPr userDrawn="1"/>
        </p:nvCxnSpPr>
        <p:spPr>
          <a:xfrm>
            <a:off x="6164192" y="2226268"/>
            <a:ext cx="26712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5" name="Gerade Verbindung 31">
            <a:extLst>
              <a:ext uri="{FF2B5EF4-FFF2-40B4-BE49-F238E27FC236}">
                <a16:creationId xmlns:a16="http://schemas.microsoft.com/office/drawing/2014/main" id="{B0819F6C-E3EB-49A1-88F6-F98FFCF4E657}"/>
              </a:ext>
            </a:extLst>
          </p:cNvPr>
          <p:cNvCxnSpPr/>
          <p:nvPr userDrawn="1"/>
        </p:nvCxnSpPr>
        <p:spPr>
          <a:xfrm>
            <a:off x="3352096" y="2226268"/>
            <a:ext cx="26712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73431627-7FFA-4440-82C8-891A0C03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EB9AE58B-6DA6-4E36-8902-E77FCFED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7FA0EF5F-F71C-4715-BD0D-6B6643FD2B17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D0B6BCBE-FB5F-4F26-BB5C-123C8B5DE444}"/>
              </a:ext>
            </a:extLst>
          </p:cNvPr>
          <p:cNvSpPr>
            <a:spLocks noGrp="1"/>
          </p:cNvSpPr>
          <p:nvPr>
            <p:ph type="body" idx="27"/>
          </p:nvPr>
        </p:nvSpPr>
        <p:spPr bwMode="gray">
          <a:xfrm>
            <a:off x="3352096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4D1DC278-6B3D-4380-850A-1DC54B4BC8AC}"/>
              </a:ext>
            </a:extLst>
          </p:cNvPr>
          <p:cNvSpPr>
            <a:spLocks noGrp="1"/>
          </p:cNvSpPr>
          <p:nvPr>
            <p:ph type="body" idx="28"/>
          </p:nvPr>
        </p:nvSpPr>
        <p:spPr bwMode="gray">
          <a:xfrm>
            <a:off x="6148638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9F024B75-3395-4098-93A4-490D84445128}"/>
              </a:ext>
            </a:extLst>
          </p:cNvPr>
          <p:cNvSpPr>
            <a:spLocks noGrp="1"/>
          </p:cNvSpPr>
          <p:nvPr>
            <p:ph type="body" idx="29"/>
          </p:nvPr>
        </p:nvSpPr>
        <p:spPr bwMode="gray">
          <a:xfrm>
            <a:off x="8976288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1064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5292000" cy="1764000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405A38-D9F3-4858-8E6A-00306C84A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9613" y="1620000"/>
            <a:ext cx="5293587" cy="46732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8D3850-C6A6-40FF-81D9-8615E53D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1DDD2A4F-5E60-4719-B618-FC1C9A2FA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792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5292000" cy="1764000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405A38-D9F3-4858-8E6A-00306C84A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9613" y="1620000"/>
            <a:ext cx="5293587" cy="2160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3E3C4FF9-F2F5-4510-A57B-CDCF9F0BBA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9613" y="4160337"/>
            <a:ext cx="5293587" cy="2160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cxnSp>
        <p:nvCxnSpPr>
          <p:cNvPr id="9" name="Gerade Verbindung 1146">
            <a:extLst>
              <a:ext uri="{FF2B5EF4-FFF2-40B4-BE49-F238E27FC236}">
                <a16:creationId xmlns:a16="http://schemas.microsoft.com/office/drawing/2014/main" id="{E8B1274A-A500-4899-B8B2-2669E4BB2BD7}"/>
              </a:ext>
            </a:extLst>
          </p:cNvPr>
          <p:cNvCxnSpPr/>
          <p:nvPr userDrawn="1"/>
        </p:nvCxnSpPr>
        <p:spPr bwMode="gray">
          <a:xfrm>
            <a:off x="541338" y="1408907"/>
            <a:ext cx="11102044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tailEnd type="none"/>
          </a:ln>
          <a:effectLst/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CEAB164C-81F2-4847-A12B-B7181910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812C59A4-B607-471E-9E28-A3CFEBD08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161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162" y="1620000"/>
            <a:ext cx="11095037" cy="469106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0BFE9C5-0291-4DB2-A723-81EB8036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130480F-A8A8-491D-A473-FC9E28441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482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">
            <a:extLst>
              <a:ext uri="{FF2B5EF4-FFF2-40B4-BE49-F238E27FC236}">
                <a16:creationId xmlns:a16="http://schemas.microsoft.com/office/drawing/2014/main" id="{BFEEDD87-FC05-41F1-AF86-0DD62CC9C1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234013" y="0"/>
            <a:ext cx="3956400" cy="6858000"/>
          </a:xfrm>
          <a:custGeom>
            <a:avLst/>
            <a:gdLst>
              <a:gd name="connsiteX0" fmla="*/ 3182755 w 3956400"/>
              <a:gd name="connsiteY0" fmla="*/ 6237312 h 6858000"/>
              <a:gd name="connsiteX1" fmla="*/ 3182755 w 3956400"/>
              <a:gd name="connsiteY1" fmla="*/ 6857999 h 6858000"/>
              <a:gd name="connsiteX2" fmla="*/ 3409369 w 3956400"/>
              <a:gd name="connsiteY2" fmla="*/ 6857999 h 6858000"/>
              <a:gd name="connsiteX3" fmla="*/ 3182755 w 3956400"/>
              <a:gd name="connsiteY3" fmla="*/ 6237312 h 6858000"/>
              <a:gd name="connsiteX4" fmla="*/ 0 w 3956400"/>
              <a:gd name="connsiteY4" fmla="*/ 0 h 6858000"/>
              <a:gd name="connsiteX5" fmla="*/ 3956400 w 3956400"/>
              <a:gd name="connsiteY5" fmla="*/ 0 h 6858000"/>
              <a:gd name="connsiteX6" fmla="*/ 3956400 w 3956400"/>
              <a:gd name="connsiteY6" fmla="*/ 6858000 h 6858000"/>
              <a:gd name="connsiteX7" fmla="*/ 0 w 3956400"/>
              <a:gd name="connsiteY7" fmla="*/ 6858000 h 6858000"/>
              <a:gd name="connsiteX8" fmla="*/ 0 w 3956400"/>
              <a:gd name="connsiteY8" fmla="*/ 0 h 6858000"/>
              <a:gd name="connsiteX0" fmla="*/ 3409369 w 3956400"/>
              <a:gd name="connsiteY0" fmla="*/ 6857999 h 6858000"/>
              <a:gd name="connsiteX1" fmla="*/ 3182755 w 3956400"/>
              <a:gd name="connsiteY1" fmla="*/ 6857999 h 6858000"/>
              <a:gd name="connsiteX2" fmla="*/ 3409369 w 3956400"/>
              <a:gd name="connsiteY2" fmla="*/ 6857999 h 6858000"/>
              <a:gd name="connsiteX3" fmla="*/ 0 w 3956400"/>
              <a:gd name="connsiteY3" fmla="*/ 0 h 6858000"/>
              <a:gd name="connsiteX4" fmla="*/ 3956400 w 3956400"/>
              <a:gd name="connsiteY4" fmla="*/ 0 h 6858000"/>
              <a:gd name="connsiteX5" fmla="*/ 3956400 w 3956400"/>
              <a:gd name="connsiteY5" fmla="*/ 6858000 h 6858000"/>
              <a:gd name="connsiteX6" fmla="*/ 0 w 3956400"/>
              <a:gd name="connsiteY6" fmla="*/ 6858000 h 6858000"/>
              <a:gd name="connsiteX7" fmla="*/ 0 w 3956400"/>
              <a:gd name="connsiteY7" fmla="*/ 0 h 6858000"/>
              <a:gd name="connsiteX0" fmla="*/ 0 w 3956400"/>
              <a:gd name="connsiteY0" fmla="*/ 0 h 6858000"/>
              <a:gd name="connsiteX1" fmla="*/ 3956400 w 3956400"/>
              <a:gd name="connsiteY1" fmla="*/ 0 h 6858000"/>
              <a:gd name="connsiteX2" fmla="*/ 3956400 w 3956400"/>
              <a:gd name="connsiteY2" fmla="*/ 6858000 h 6858000"/>
              <a:gd name="connsiteX3" fmla="*/ 0 w 3956400"/>
              <a:gd name="connsiteY3" fmla="*/ 6858000 h 6858000"/>
              <a:gd name="connsiteX4" fmla="*/ 0 w 3956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400" h="6858000">
                <a:moveTo>
                  <a:pt x="0" y="0"/>
                </a:moveTo>
                <a:lnTo>
                  <a:pt x="3956400" y="0"/>
                </a:lnTo>
                <a:lnTo>
                  <a:pt x="3956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540000" tIns="1584000" rIns="540000" bIns="10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6" name="Inhalt">
            <a:extLst>
              <a:ext uri="{FF2B5EF4-FFF2-40B4-BE49-F238E27FC236}">
                <a16:creationId xmlns:a16="http://schemas.microsoft.com/office/drawing/2014/main" id="{7784E857-721B-4148-B1AF-5A9CDFA721D1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7264800" cy="17697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74811A-E94B-4F38-900D-0BE89C9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7270563" cy="52322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6EC1F705-8DF0-4F49-B867-1E106B6C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7264801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Bild 12">
            <a:extLst>
              <a:ext uri="{FF2B5EF4-FFF2-40B4-BE49-F238E27FC236}">
                <a16:creationId xmlns:a16="http://schemas.microsoft.com/office/drawing/2014/main" id="{161C86B2-8087-4160-9590-98CF992F74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42" y="540000"/>
            <a:ext cx="183568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0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C49684-9498-4C79-A77C-E1625B2F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1394EA5C-5FA7-4641-AF3E-C5C95BAE2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Inhalt 1">
            <a:extLst>
              <a:ext uri="{FF2B5EF4-FFF2-40B4-BE49-F238E27FC236}">
                <a16:creationId xmlns:a16="http://schemas.microsoft.com/office/drawing/2014/main" id="{2DD2DC69-0A85-4B86-8FB6-3BE78D6C5535}"/>
              </a:ext>
            </a:extLst>
          </p:cNvPr>
          <p:cNvSpPr>
            <a:spLocks noGrp="1"/>
          </p:cNvSpPr>
          <p:nvPr>
            <p:ph sz="half" idx="36"/>
          </p:nvPr>
        </p:nvSpPr>
        <p:spPr bwMode="gray">
          <a:xfrm>
            <a:off x="540000" y="1620000"/>
            <a:ext cx="210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Inhalt 2">
            <a:extLst>
              <a:ext uri="{FF2B5EF4-FFF2-40B4-BE49-F238E27FC236}">
                <a16:creationId xmlns:a16="http://schemas.microsoft.com/office/drawing/2014/main" id="{EF6A99C1-2D56-4CC3-ABE2-711B26FD6823}"/>
              </a:ext>
            </a:extLst>
          </p:cNvPr>
          <p:cNvSpPr>
            <a:spLocks noGrp="1"/>
          </p:cNvSpPr>
          <p:nvPr>
            <p:ph sz="half" idx="42"/>
          </p:nvPr>
        </p:nvSpPr>
        <p:spPr bwMode="gray">
          <a:xfrm>
            <a:off x="2791200" y="1620000"/>
            <a:ext cx="210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Inhalt 3">
            <a:extLst>
              <a:ext uri="{FF2B5EF4-FFF2-40B4-BE49-F238E27FC236}">
                <a16:creationId xmlns:a16="http://schemas.microsoft.com/office/drawing/2014/main" id="{054A566F-F0BB-46AB-B785-88C19BBD83DB}"/>
              </a:ext>
            </a:extLst>
          </p:cNvPr>
          <p:cNvSpPr>
            <a:spLocks noGrp="1"/>
          </p:cNvSpPr>
          <p:nvPr>
            <p:ph sz="half" idx="44"/>
          </p:nvPr>
        </p:nvSpPr>
        <p:spPr bwMode="gray">
          <a:xfrm>
            <a:off x="5042400" y="1620000"/>
            <a:ext cx="435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9" name="Inhalt 4">
            <a:extLst>
              <a:ext uri="{FF2B5EF4-FFF2-40B4-BE49-F238E27FC236}">
                <a16:creationId xmlns:a16="http://schemas.microsoft.com/office/drawing/2014/main" id="{27E8471B-0745-4F1D-8CBF-2E6D0D2570B5}"/>
              </a:ext>
            </a:extLst>
          </p:cNvPr>
          <p:cNvSpPr>
            <a:spLocks noGrp="1"/>
          </p:cNvSpPr>
          <p:nvPr>
            <p:ph sz="half" idx="48"/>
          </p:nvPr>
        </p:nvSpPr>
        <p:spPr bwMode="gray">
          <a:xfrm>
            <a:off x="9543600" y="1620000"/>
            <a:ext cx="210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0" name="Inhalt 5">
            <a:extLst>
              <a:ext uri="{FF2B5EF4-FFF2-40B4-BE49-F238E27FC236}">
                <a16:creationId xmlns:a16="http://schemas.microsoft.com/office/drawing/2014/main" id="{4FC31519-8074-4E4B-8844-8E7B8866745D}"/>
              </a:ext>
            </a:extLst>
          </p:cNvPr>
          <p:cNvSpPr>
            <a:spLocks noGrp="1"/>
          </p:cNvSpPr>
          <p:nvPr>
            <p:ph sz="half" idx="41"/>
          </p:nvPr>
        </p:nvSpPr>
        <p:spPr bwMode="gray">
          <a:xfrm>
            <a:off x="540000" y="4091356"/>
            <a:ext cx="4356000" cy="2217369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1" name="Inhalt 6">
            <a:extLst>
              <a:ext uri="{FF2B5EF4-FFF2-40B4-BE49-F238E27FC236}">
                <a16:creationId xmlns:a16="http://schemas.microsoft.com/office/drawing/2014/main" id="{A95F5982-CA7E-4C78-A7D7-08A39E4A904F}"/>
              </a:ext>
            </a:extLst>
          </p:cNvPr>
          <p:cNvSpPr>
            <a:spLocks noGrp="1"/>
          </p:cNvSpPr>
          <p:nvPr>
            <p:ph sz="half" idx="45"/>
          </p:nvPr>
        </p:nvSpPr>
        <p:spPr bwMode="gray">
          <a:xfrm>
            <a:off x="5041800" y="4091356"/>
            <a:ext cx="2106000" cy="2217369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2" name="Inhalt 7">
            <a:extLst>
              <a:ext uri="{FF2B5EF4-FFF2-40B4-BE49-F238E27FC236}">
                <a16:creationId xmlns:a16="http://schemas.microsoft.com/office/drawing/2014/main" id="{67DC10BE-742B-4260-9627-3C048500DE37}"/>
              </a:ext>
            </a:extLst>
          </p:cNvPr>
          <p:cNvSpPr>
            <a:spLocks noGrp="1"/>
          </p:cNvSpPr>
          <p:nvPr>
            <p:ph sz="half" idx="47"/>
          </p:nvPr>
        </p:nvSpPr>
        <p:spPr bwMode="gray">
          <a:xfrm>
            <a:off x="7293600" y="4091356"/>
            <a:ext cx="4356000" cy="2217369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698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fik 5">
            <a:extLst>
              <a:ext uri="{FF2B5EF4-FFF2-40B4-BE49-F238E27FC236}">
                <a16:creationId xmlns:a16="http://schemas.microsoft.com/office/drawing/2014/main" id="{ACB11F9A-F669-415C-86CA-F9E3350273B9}"/>
              </a:ext>
            </a:extLst>
          </p:cNvPr>
          <p:cNvGrpSpPr/>
          <p:nvPr userDrawn="1"/>
        </p:nvGrpSpPr>
        <p:grpSpPr>
          <a:xfrm>
            <a:off x="5809416" y="1632239"/>
            <a:ext cx="5823784" cy="4676486"/>
            <a:chOff x="2996216" y="1534602"/>
            <a:chExt cx="5823784" cy="4676486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BB1E75A-7E4B-4850-A660-C30A8860FED5}"/>
                </a:ext>
              </a:extLst>
            </p:cNvPr>
            <p:cNvSpPr/>
            <p:nvPr/>
          </p:nvSpPr>
          <p:spPr>
            <a:xfrm>
              <a:off x="2997010" y="5008155"/>
              <a:ext cx="5817549" cy="530002"/>
            </a:xfrm>
            <a:custGeom>
              <a:avLst/>
              <a:gdLst>
                <a:gd name="connsiteX0" fmla="*/ 5676772 w 5817548"/>
                <a:gd name="connsiteY0" fmla="*/ 529831 h 530001"/>
                <a:gd name="connsiteX1" fmla="*/ 144177 w 5817548"/>
                <a:gd name="connsiteY1" fmla="*/ 529831 h 530001"/>
                <a:gd name="connsiteX2" fmla="*/ 765 w 5817548"/>
                <a:gd name="connsiteY2" fmla="*/ 388913 h 530001"/>
                <a:gd name="connsiteX3" fmla="*/ 765 w 5817548"/>
                <a:gd name="connsiteY3" fmla="*/ 765 h 530001"/>
                <a:gd name="connsiteX4" fmla="*/ 5819873 w 5817548"/>
                <a:gd name="connsiteY4" fmla="*/ 765 h 530001"/>
                <a:gd name="connsiteX5" fmla="*/ 5819873 w 5817548"/>
                <a:gd name="connsiteY5" fmla="*/ 388913 h 530001"/>
                <a:gd name="connsiteX6" fmla="*/ 5676772 w 5817548"/>
                <a:gd name="connsiteY6" fmla="*/ 529831 h 5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7548" h="530001">
                  <a:moveTo>
                    <a:pt x="5676772" y="529831"/>
                  </a:moveTo>
                  <a:lnTo>
                    <a:pt x="144177" y="529831"/>
                  </a:lnTo>
                  <a:cubicBezTo>
                    <a:pt x="64989" y="529831"/>
                    <a:pt x="765" y="466855"/>
                    <a:pt x="765" y="388913"/>
                  </a:cubicBezTo>
                  <a:lnTo>
                    <a:pt x="765" y="765"/>
                  </a:lnTo>
                  <a:lnTo>
                    <a:pt x="5819873" y="765"/>
                  </a:lnTo>
                  <a:lnTo>
                    <a:pt x="5819873" y="388913"/>
                  </a:lnTo>
                  <a:cubicBezTo>
                    <a:pt x="5820184" y="466855"/>
                    <a:pt x="5755961" y="529831"/>
                    <a:pt x="5676772" y="5298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C794113-5549-497A-8668-D6D8FDE761D9}"/>
                </a:ext>
              </a:extLst>
            </p:cNvPr>
            <p:cNvSpPr/>
            <p:nvPr/>
          </p:nvSpPr>
          <p:spPr>
            <a:xfrm>
              <a:off x="2995451" y="1533837"/>
              <a:ext cx="5823784" cy="3473070"/>
            </a:xfrm>
            <a:custGeom>
              <a:avLst/>
              <a:gdLst>
                <a:gd name="connsiteX0" fmla="*/ 5823302 w 5823784"/>
                <a:gd name="connsiteY0" fmla="*/ 3475082 h 3473070"/>
                <a:gd name="connsiteX1" fmla="*/ 765 w 5823784"/>
                <a:gd name="connsiteY1" fmla="*/ 3475082 h 3473070"/>
                <a:gd name="connsiteX2" fmla="*/ 765 w 5823784"/>
                <a:gd name="connsiteY2" fmla="*/ 72783 h 3473070"/>
                <a:gd name="connsiteX3" fmla="*/ 72783 w 5823784"/>
                <a:gd name="connsiteY3" fmla="*/ 765 h 3473070"/>
                <a:gd name="connsiteX4" fmla="*/ 5751284 w 5823784"/>
                <a:gd name="connsiteY4" fmla="*/ 765 h 3473070"/>
                <a:gd name="connsiteX5" fmla="*/ 5823302 w 5823784"/>
                <a:gd name="connsiteY5" fmla="*/ 72783 h 3473070"/>
                <a:gd name="connsiteX6" fmla="*/ 5823302 w 5823784"/>
                <a:gd name="connsiteY6" fmla="*/ 3475082 h 34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784" h="3473070">
                  <a:moveTo>
                    <a:pt x="5823302" y="3475082"/>
                  </a:moveTo>
                  <a:lnTo>
                    <a:pt x="765" y="3475082"/>
                  </a:lnTo>
                  <a:lnTo>
                    <a:pt x="765" y="72783"/>
                  </a:lnTo>
                  <a:cubicBezTo>
                    <a:pt x="765" y="32877"/>
                    <a:pt x="32877" y="765"/>
                    <a:pt x="72783" y="765"/>
                  </a:cubicBezTo>
                  <a:lnTo>
                    <a:pt x="5751284" y="765"/>
                  </a:lnTo>
                  <a:cubicBezTo>
                    <a:pt x="5791190" y="765"/>
                    <a:pt x="5823302" y="32877"/>
                    <a:pt x="5823302" y="72783"/>
                  </a:cubicBezTo>
                  <a:lnTo>
                    <a:pt x="5823302" y="3475082"/>
                  </a:lnTo>
                  <a:close/>
                </a:path>
              </a:pathLst>
            </a:custGeom>
            <a:solidFill>
              <a:srgbClr val="47484C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A55DDF0-3C2E-4F86-93CA-E0EE76262B34}"/>
                </a:ext>
              </a:extLst>
            </p:cNvPr>
            <p:cNvSpPr/>
            <p:nvPr/>
          </p:nvSpPr>
          <p:spPr>
            <a:xfrm>
              <a:off x="3242370" y="1781379"/>
              <a:ext cx="5334312" cy="3002304"/>
            </a:xfrm>
            <a:custGeom>
              <a:avLst/>
              <a:gdLst>
                <a:gd name="connsiteX0" fmla="*/ 765 w 5334311"/>
                <a:gd name="connsiteY0" fmla="*/ 765 h 3002304"/>
                <a:gd name="connsiteX1" fmla="*/ 5335700 w 5334311"/>
                <a:gd name="connsiteY1" fmla="*/ 765 h 3002304"/>
                <a:gd name="connsiteX2" fmla="*/ 5335700 w 5334311"/>
                <a:gd name="connsiteY2" fmla="*/ 3002134 h 3002304"/>
                <a:gd name="connsiteX3" fmla="*/ 765 w 5334311"/>
                <a:gd name="connsiteY3" fmla="*/ 3002134 h 300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311" h="3002304">
                  <a:moveTo>
                    <a:pt x="765" y="765"/>
                  </a:moveTo>
                  <a:lnTo>
                    <a:pt x="5335700" y="765"/>
                  </a:lnTo>
                  <a:lnTo>
                    <a:pt x="5335700" y="3002134"/>
                  </a:lnTo>
                  <a:lnTo>
                    <a:pt x="765" y="3002134"/>
                  </a:lnTo>
                  <a:close/>
                </a:path>
              </a:pathLst>
            </a:custGeom>
            <a:solidFill>
              <a:srgbClr val="FFFFFF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8971FED-7CD9-424B-A708-B34136E7CD76}"/>
                </a:ext>
              </a:extLst>
            </p:cNvPr>
            <p:cNvSpPr/>
            <p:nvPr/>
          </p:nvSpPr>
          <p:spPr>
            <a:xfrm>
              <a:off x="5000728" y="5537221"/>
              <a:ext cx="1745888" cy="611061"/>
            </a:xfrm>
            <a:custGeom>
              <a:avLst/>
              <a:gdLst>
                <a:gd name="connsiteX0" fmla="*/ 1545876 w 1745888"/>
                <a:gd name="connsiteY0" fmla="*/ 554461 h 611060"/>
                <a:gd name="connsiteX1" fmla="*/ 1512205 w 1745888"/>
                <a:gd name="connsiteY1" fmla="*/ 515178 h 611060"/>
                <a:gd name="connsiteX2" fmla="*/ 1454217 w 1745888"/>
                <a:gd name="connsiteY2" fmla="*/ 765 h 611060"/>
                <a:gd name="connsiteX3" fmla="*/ 847209 w 1745888"/>
                <a:gd name="connsiteY3" fmla="*/ 765 h 611060"/>
                <a:gd name="connsiteX4" fmla="*/ 277301 w 1745888"/>
                <a:gd name="connsiteY4" fmla="*/ 765 h 611060"/>
                <a:gd name="connsiteX5" fmla="*/ 223054 w 1745888"/>
                <a:gd name="connsiteY5" fmla="*/ 515178 h 611060"/>
                <a:gd name="connsiteX6" fmla="*/ 191254 w 1745888"/>
                <a:gd name="connsiteY6" fmla="*/ 554461 h 611060"/>
                <a:gd name="connsiteX7" fmla="*/ 765 w 1745888"/>
                <a:gd name="connsiteY7" fmla="*/ 613073 h 611060"/>
                <a:gd name="connsiteX8" fmla="*/ 846897 w 1745888"/>
                <a:gd name="connsiteY8" fmla="*/ 613073 h 611060"/>
                <a:gd name="connsiteX9" fmla="*/ 1748212 w 1745888"/>
                <a:gd name="connsiteY9" fmla="*/ 613073 h 611060"/>
                <a:gd name="connsiteX10" fmla="*/ 1545876 w 1745888"/>
                <a:gd name="connsiteY10" fmla="*/ 554461 h 6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888" h="611060">
                  <a:moveTo>
                    <a:pt x="1545876" y="554461"/>
                  </a:moveTo>
                  <a:cubicBezTo>
                    <a:pt x="1527482" y="549473"/>
                    <a:pt x="1514076" y="533884"/>
                    <a:pt x="1512205" y="515178"/>
                  </a:cubicBezTo>
                  <a:lnTo>
                    <a:pt x="1454217" y="765"/>
                  </a:lnTo>
                  <a:lnTo>
                    <a:pt x="847209" y="765"/>
                  </a:lnTo>
                  <a:lnTo>
                    <a:pt x="277301" y="765"/>
                  </a:lnTo>
                  <a:lnTo>
                    <a:pt x="223054" y="515178"/>
                  </a:lnTo>
                  <a:cubicBezTo>
                    <a:pt x="221183" y="533884"/>
                    <a:pt x="208401" y="549473"/>
                    <a:pt x="191254" y="554461"/>
                  </a:cubicBezTo>
                  <a:lnTo>
                    <a:pt x="765" y="613073"/>
                  </a:lnTo>
                  <a:lnTo>
                    <a:pt x="846897" y="613073"/>
                  </a:lnTo>
                  <a:lnTo>
                    <a:pt x="1748212" y="613073"/>
                  </a:lnTo>
                  <a:lnTo>
                    <a:pt x="1545876" y="554461"/>
                  </a:lnTo>
                  <a:close/>
                </a:path>
              </a:pathLst>
            </a:custGeom>
            <a:solidFill>
              <a:srgbClr val="DBDBDB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6121498-2867-4BDF-9126-68E89307ED8F}"/>
                </a:ext>
              </a:extLst>
            </p:cNvPr>
            <p:cNvSpPr/>
            <p:nvPr/>
          </p:nvSpPr>
          <p:spPr>
            <a:xfrm>
              <a:off x="5001040" y="6196294"/>
              <a:ext cx="1745888" cy="12471"/>
            </a:xfrm>
            <a:custGeom>
              <a:avLst/>
              <a:gdLst>
                <a:gd name="connsiteX0" fmla="*/ 846897 w 1745888"/>
                <a:gd name="connsiteY0" fmla="*/ 765 h 12470"/>
                <a:gd name="connsiteX1" fmla="*/ 765 w 1745888"/>
                <a:gd name="connsiteY1" fmla="*/ 765 h 12470"/>
                <a:gd name="connsiteX2" fmla="*/ 765 w 1745888"/>
                <a:gd name="connsiteY2" fmla="*/ 14794 h 12470"/>
                <a:gd name="connsiteX3" fmla="*/ 846897 w 1745888"/>
                <a:gd name="connsiteY3" fmla="*/ 14794 h 12470"/>
                <a:gd name="connsiteX4" fmla="*/ 1748212 w 1745888"/>
                <a:gd name="connsiteY4" fmla="*/ 14794 h 12470"/>
                <a:gd name="connsiteX5" fmla="*/ 1748212 w 1745888"/>
                <a:gd name="connsiteY5" fmla="*/ 765 h 1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12470">
                  <a:moveTo>
                    <a:pt x="846897" y="765"/>
                  </a:moveTo>
                  <a:lnTo>
                    <a:pt x="765" y="765"/>
                  </a:lnTo>
                  <a:lnTo>
                    <a:pt x="765" y="14794"/>
                  </a:lnTo>
                  <a:lnTo>
                    <a:pt x="846897" y="14794"/>
                  </a:lnTo>
                  <a:lnTo>
                    <a:pt x="1748212" y="14794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98A3A5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83473AC-FD00-4F10-ABD7-353979EB2BEB}"/>
                </a:ext>
              </a:extLst>
            </p:cNvPr>
            <p:cNvSpPr/>
            <p:nvPr/>
          </p:nvSpPr>
          <p:spPr>
            <a:xfrm>
              <a:off x="5001040" y="6149841"/>
              <a:ext cx="1745888" cy="49883"/>
            </a:xfrm>
            <a:custGeom>
              <a:avLst/>
              <a:gdLst>
                <a:gd name="connsiteX0" fmla="*/ 846897 w 1745888"/>
                <a:gd name="connsiteY0" fmla="*/ 765 h 49882"/>
                <a:gd name="connsiteX1" fmla="*/ 765 w 1745888"/>
                <a:gd name="connsiteY1" fmla="*/ 765 h 49882"/>
                <a:gd name="connsiteX2" fmla="*/ 765 w 1745888"/>
                <a:gd name="connsiteY2" fmla="*/ 49400 h 49882"/>
                <a:gd name="connsiteX3" fmla="*/ 846897 w 1745888"/>
                <a:gd name="connsiteY3" fmla="*/ 49400 h 49882"/>
                <a:gd name="connsiteX4" fmla="*/ 1748212 w 1745888"/>
                <a:gd name="connsiteY4" fmla="*/ 49400 h 49882"/>
                <a:gd name="connsiteX5" fmla="*/ 1748212 w 1745888"/>
                <a:gd name="connsiteY5" fmla="*/ 765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49882">
                  <a:moveTo>
                    <a:pt x="846897" y="765"/>
                  </a:moveTo>
                  <a:lnTo>
                    <a:pt x="765" y="765"/>
                  </a:lnTo>
                  <a:lnTo>
                    <a:pt x="765" y="49400"/>
                  </a:lnTo>
                  <a:lnTo>
                    <a:pt x="846897" y="49400"/>
                  </a:lnTo>
                  <a:lnTo>
                    <a:pt x="1748212" y="49400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F1F3F1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89E5E4D9-D4B4-4073-B77E-7C8C21151770}"/>
                </a:ext>
              </a:extLst>
            </p:cNvPr>
            <p:cNvSpPr/>
            <p:nvPr/>
          </p:nvSpPr>
          <p:spPr>
            <a:xfrm>
              <a:off x="5276641" y="5537221"/>
              <a:ext cx="1222122" cy="411531"/>
            </a:xfrm>
            <a:custGeom>
              <a:avLst/>
              <a:gdLst>
                <a:gd name="connsiteX0" fmla="*/ 1224445 w 1222121"/>
                <a:gd name="connsiteY0" fmla="*/ 411048 h 411530"/>
                <a:gd name="connsiteX1" fmla="*/ 1178304 w 1222121"/>
                <a:gd name="connsiteY1" fmla="*/ 765 h 411530"/>
                <a:gd name="connsiteX2" fmla="*/ 571296 w 1222121"/>
                <a:gd name="connsiteY2" fmla="*/ 765 h 411530"/>
                <a:gd name="connsiteX3" fmla="*/ 1388 w 1222121"/>
                <a:gd name="connsiteY3" fmla="*/ 765 h 411530"/>
                <a:gd name="connsiteX4" fmla="*/ 765 w 1222121"/>
                <a:gd name="connsiteY4" fmla="*/ 7624 h 4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121" h="411530">
                  <a:moveTo>
                    <a:pt x="1224445" y="411048"/>
                  </a:moveTo>
                  <a:lnTo>
                    <a:pt x="1178304" y="765"/>
                  </a:lnTo>
                  <a:lnTo>
                    <a:pt x="571296" y="765"/>
                  </a:lnTo>
                  <a:lnTo>
                    <a:pt x="1388" y="765"/>
                  </a:lnTo>
                  <a:lnTo>
                    <a:pt x="765" y="7624"/>
                  </a:lnTo>
                  <a:close/>
                </a:path>
              </a:pathLst>
            </a:custGeom>
            <a:solidFill>
              <a:srgbClr val="CFCECE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8CDEBC95-4DDF-45B8-A863-EC5BE5EEF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5041" y="1851420"/>
            <a:ext cx="5372534" cy="304249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Inhalt 1">
            <a:extLst>
              <a:ext uri="{FF2B5EF4-FFF2-40B4-BE49-F238E27FC236}">
                <a16:creationId xmlns:a16="http://schemas.microsoft.com/office/drawing/2014/main" id="{C639DCCE-6C98-4B3A-98A9-6D921D9F54C9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817004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14A75B-A936-4B13-8C0B-9C670D8E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1" name="Untertitel 2">
            <a:extLst>
              <a:ext uri="{FF2B5EF4-FFF2-40B4-BE49-F238E27FC236}">
                <a16:creationId xmlns:a16="http://schemas.microsoft.com/office/drawing/2014/main" id="{04B084D1-4742-4909-9F52-D99924CD3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2" name="Titel 2">
            <a:extLst>
              <a:ext uri="{FF2B5EF4-FFF2-40B4-BE49-F238E27FC236}">
                <a16:creationId xmlns:a16="http://schemas.microsoft.com/office/drawing/2014/main" id="{B28460B1-3EE5-458F-8DBE-12904C8F24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3" name="Titel 2">
            <a:extLst>
              <a:ext uri="{FF2B5EF4-FFF2-40B4-BE49-F238E27FC236}">
                <a16:creationId xmlns:a16="http://schemas.microsoft.com/office/drawing/2014/main" id="{699AE2D0-C31C-4C7F-9DF3-2662999CE9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4" name="Titel 2">
            <a:extLst>
              <a:ext uri="{FF2B5EF4-FFF2-40B4-BE49-F238E27FC236}">
                <a16:creationId xmlns:a16="http://schemas.microsoft.com/office/drawing/2014/main" id="{71BA68E8-6669-4F83-93CD-0DAAC48932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652402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 5">
            <a:extLst>
              <a:ext uri="{FF2B5EF4-FFF2-40B4-BE49-F238E27FC236}">
                <a16:creationId xmlns:a16="http://schemas.microsoft.com/office/drawing/2014/main" id="{3C8FAF3D-5C23-4C70-9FDE-2B6A8B274D19}"/>
              </a:ext>
            </a:extLst>
          </p:cNvPr>
          <p:cNvGrpSpPr/>
          <p:nvPr userDrawn="1"/>
        </p:nvGrpSpPr>
        <p:grpSpPr>
          <a:xfrm>
            <a:off x="5319124" y="2132365"/>
            <a:ext cx="6314076" cy="3668128"/>
            <a:chOff x="2029987" y="1623429"/>
            <a:chExt cx="7447387" cy="4326521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9904538-3BF5-43F3-8755-0396E1894654}"/>
                </a:ext>
              </a:extLst>
            </p:cNvPr>
            <p:cNvSpPr/>
            <p:nvPr/>
          </p:nvSpPr>
          <p:spPr>
            <a:xfrm>
              <a:off x="2029333" y="5673840"/>
              <a:ext cx="7447387" cy="181714"/>
            </a:xfrm>
            <a:custGeom>
              <a:avLst/>
              <a:gdLst>
                <a:gd name="connsiteX0" fmla="*/ 3728386 w 7447387"/>
                <a:gd name="connsiteY0" fmla="*/ 654 h 181713"/>
                <a:gd name="connsiteX1" fmla="*/ 654 w 7447387"/>
                <a:gd name="connsiteY1" fmla="*/ 654 h 181713"/>
                <a:gd name="connsiteX2" fmla="*/ 654 w 7447387"/>
                <a:gd name="connsiteY2" fmla="*/ 182080 h 181713"/>
                <a:gd name="connsiteX3" fmla="*/ 3728386 w 7447387"/>
                <a:gd name="connsiteY3" fmla="*/ 182080 h 181713"/>
                <a:gd name="connsiteX4" fmla="*/ 7448618 w 7447387"/>
                <a:gd name="connsiteY4" fmla="*/ 182080 h 181713"/>
                <a:gd name="connsiteX5" fmla="*/ 7448618 w 7447387"/>
                <a:gd name="connsiteY5" fmla="*/ 654 h 18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387" h="181713">
                  <a:moveTo>
                    <a:pt x="3728386" y="654"/>
                  </a:moveTo>
                  <a:lnTo>
                    <a:pt x="654" y="654"/>
                  </a:lnTo>
                  <a:lnTo>
                    <a:pt x="654" y="182080"/>
                  </a:lnTo>
                  <a:lnTo>
                    <a:pt x="3728386" y="182080"/>
                  </a:lnTo>
                  <a:lnTo>
                    <a:pt x="7448618" y="182080"/>
                  </a:lnTo>
                  <a:lnTo>
                    <a:pt x="7448618" y="6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DFB8233-D4B8-4550-80E7-94AD93E598B1}"/>
                </a:ext>
              </a:extLst>
            </p:cNvPr>
            <p:cNvSpPr/>
            <p:nvPr/>
          </p:nvSpPr>
          <p:spPr>
            <a:xfrm>
              <a:off x="2029333" y="5855266"/>
              <a:ext cx="7447387" cy="95183"/>
            </a:xfrm>
            <a:custGeom>
              <a:avLst/>
              <a:gdLst>
                <a:gd name="connsiteX0" fmla="*/ 3728386 w 7447387"/>
                <a:gd name="connsiteY0" fmla="*/ 654 h 95183"/>
                <a:gd name="connsiteX1" fmla="*/ 654 w 7447387"/>
                <a:gd name="connsiteY1" fmla="*/ 654 h 95183"/>
                <a:gd name="connsiteX2" fmla="*/ 13345 w 7447387"/>
                <a:gd name="connsiteY2" fmla="*/ 16518 h 95183"/>
                <a:gd name="connsiteX3" fmla="*/ 176600 w 7447387"/>
                <a:gd name="connsiteY3" fmla="*/ 94684 h 95183"/>
                <a:gd name="connsiteX4" fmla="*/ 3728386 w 7447387"/>
                <a:gd name="connsiteY4" fmla="*/ 94684 h 95183"/>
                <a:gd name="connsiteX5" fmla="*/ 7272962 w 7447387"/>
                <a:gd name="connsiteY5" fmla="*/ 94684 h 95183"/>
                <a:gd name="connsiteX6" fmla="*/ 7435927 w 7447387"/>
                <a:gd name="connsiteY6" fmla="*/ 16518 h 95183"/>
                <a:gd name="connsiteX7" fmla="*/ 7448618 w 7447387"/>
                <a:gd name="connsiteY7" fmla="*/ 654 h 95183"/>
                <a:gd name="connsiteX8" fmla="*/ 3728386 w 7447387"/>
                <a:gd name="connsiteY8" fmla="*/ 654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7387" h="95183">
                  <a:moveTo>
                    <a:pt x="3728386" y="654"/>
                  </a:moveTo>
                  <a:lnTo>
                    <a:pt x="654" y="654"/>
                  </a:lnTo>
                  <a:lnTo>
                    <a:pt x="13345" y="16518"/>
                  </a:lnTo>
                  <a:cubicBezTo>
                    <a:pt x="52861" y="65841"/>
                    <a:pt x="113144" y="94684"/>
                    <a:pt x="176600" y="94684"/>
                  </a:cubicBezTo>
                  <a:lnTo>
                    <a:pt x="3728386" y="94684"/>
                  </a:lnTo>
                  <a:lnTo>
                    <a:pt x="7272962" y="94684"/>
                  </a:lnTo>
                  <a:cubicBezTo>
                    <a:pt x="7336417" y="94684"/>
                    <a:pt x="7396123" y="65841"/>
                    <a:pt x="7435927" y="16518"/>
                  </a:cubicBezTo>
                  <a:lnTo>
                    <a:pt x="7448618" y="654"/>
                  </a:lnTo>
                  <a:lnTo>
                    <a:pt x="3728386" y="654"/>
                  </a:ln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A4B0893-4138-4541-A073-CD1F16AF7C94}"/>
                </a:ext>
              </a:extLst>
            </p:cNvPr>
            <p:cNvSpPr/>
            <p:nvPr/>
          </p:nvSpPr>
          <p:spPr>
            <a:xfrm>
              <a:off x="5248265" y="5673840"/>
              <a:ext cx="1015291" cy="66340"/>
            </a:xfrm>
            <a:custGeom>
              <a:avLst/>
              <a:gdLst>
                <a:gd name="connsiteX0" fmla="*/ 992870 w 1015290"/>
                <a:gd name="connsiteY0" fmla="*/ 654 h 66339"/>
                <a:gd name="connsiteX1" fmla="*/ 509453 w 1015290"/>
                <a:gd name="connsiteY1" fmla="*/ 654 h 66339"/>
                <a:gd name="connsiteX2" fmla="*/ 25171 w 1015290"/>
                <a:gd name="connsiteY2" fmla="*/ 654 h 66339"/>
                <a:gd name="connsiteX3" fmla="*/ 654 w 1015290"/>
                <a:gd name="connsiteY3" fmla="*/ 25171 h 66339"/>
                <a:gd name="connsiteX4" fmla="*/ 654 w 1015290"/>
                <a:gd name="connsiteY4" fmla="*/ 43920 h 66339"/>
                <a:gd name="connsiteX5" fmla="*/ 25171 w 1015290"/>
                <a:gd name="connsiteY5" fmla="*/ 68437 h 66339"/>
                <a:gd name="connsiteX6" fmla="*/ 509453 w 1015290"/>
                <a:gd name="connsiteY6" fmla="*/ 68437 h 66339"/>
                <a:gd name="connsiteX7" fmla="*/ 992870 w 1015290"/>
                <a:gd name="connsiteY7" fmla="*/ 68437 h 66339"/>
                <a:gd name="connsiteX8" fmla="*/ 1017387 w 1015290"/>
                <a:gd name="connsiteY8" fmla="*/ 43920 h 66339"/>
                <a:gd name="connsiteX9" fmla="*/ 1017387 w 1015290"/>
                <a:gd name="connsiteY9" fmla="*/ 25171 h 66339"/>
                <a:gd name="connsiteX10" fmla="*/ 992870 w 1015290"/>
                <a:gd name="connsiteY10" fmla="*/ 654 h 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290" h="66339">
                  <a:moveTo>
                    <a:pt x="992870" y="654"/>
                  </a:moveTo>
                  <a:lnTo>
                    <a:pt x="509453" y="654"/>
                  </a:lnTo>
                  <a:lnTo>
                    <a:pt x="25171" y="654"/>
                  </a:lnTo>
                  <a:cubicBezTo>
                    <a:pt x="11615" y="654"/>
                    <a:pt x="654" y="11615"/>
                    <a:pt x="654" y="25171"/>
                  </a:cubicBezTo>
                  <a:lnTo>
                    <a:pt x="654" y="43920"/>
                  </a:lnTo>
                  <a:cubicBezTo>
                    <a:pt x="654" y="57476"/>
                    <a:pt x="11615" y="68437"/>
                    <a:pt x="25171" y="68437"/>
                  </a:cubicBezTo>
                  <a:lnTo>
                    <a:pt x="509453" y="68437"/>
                  </a:lnTo>
                  <a:lnTo>
                    <a:pt x="992870" y="68437"/>
                  </a:lnTo>
                  <a:cubicBezTo>
                    <a:pt x="1006426" y="68437"/>
                    <a:pt x="1017387" y="57476"/>
                    <a:pt x="1017387" y="43920"/>
                  </a:cubicBezTo>
                  <a:lnTo>
                    <a:pt x="1017387" y="25171"/>
                  </a:lnTo>
                  <a:cubicBezTo>
                    <a:pt x="1017099" y="11615"/>
                    <a:pt x="1006426" y="654"/>
                    <a:pt x="992870" y="654"/>
                  </a:cubicBez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45A7274-D164-41C6-8199-2952115E0C22}"/>
                </a:ext>
              </a:extLst>
            </p:cNvPr>
            <p:cNvSpPr/>
            <p:nvPr/>
          </p:nvSpPr>
          <p:spPr>
            <a:xfrm>
              <a:off x="2741767" y="1622775"/>
              <a:ext cx="6025403" cy="4049624"/>
            </a:xfrm>
            <a:custGeom>
              <a:avLst/>
              <a:gdLst>
                <a:gd name="connsiteX0" fmla="*/ 5893378 w 6025403"/>
                <a:gd name="connsiteY0" fmla="*/ 654 h 4049623"/>
                <a:gd name="connsiteX1" fmla="*/ 3015664 w 6025403"/>
                <a:gd name="connsiteY1" fmla="*/ 654 h 4049623"/>
                <a:gd name="connsiteX2" fmla="*/ 132469 w 6025403"/>
                <a:gd name="connsiteY2" fmla="*/ 654 h 4049623"/>
                <a:gd name="connsiteX3" fmla="*/ 654 w 6025403"/>
                <a:gd name="connsiteY3" fmla="*/ 132181 h 4049623"/>
                <a:gd name="connsiteX4" fmla="*/ 654 w 6025403"/>
                <a:gd name="connsiteY4" fmla="*/ 4051720 h 4049623"/>
                <a:gd name="connsiteX5" fmla="*/ 3015952 w 6025403"/>
                <a:gd name="connsiteY5" fmla="*/ 4051720 h 4049623"/>
                <a:gd name="connsiteX6" fmla="*/ 6025192 w 6025403"/>
                <a:gd name="connsiteY6" fmla="*/ 4051720 h 4049623"/>
                <a:gd name="connsiteX7" fmla="*/ 6025192 w 6025403"/>
                <a:gd name="connsiteY7" fmla="*/ 132181 h 4049623"/>
                <a:gd name="connsiteX8" fmla="*/ 5893378 w 6025403"/>
                <a:gd name="connsiteY8" fmla="*/ 654 h 40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5403" h="4049623">
                  <a:moveTo>
                    <a:pt x="5893378" y="654"/>
                  </a:moveTo>
                  <a:lnTo>
                    <a:pt x="3015664" y="654"/>
                  </a:lnTo>
                  <a:lnTo>
                    <a:pt x="132469" y="654"/>
                  </a:lnTo>
                  <a:cubicBezTo>
                    <a:pt x="59783" y="654"/>
                    <a:pt x="654" y="59495"/>
                    <a:pt x="654" y="132181"/>
                  </a:cubicBezTo>
                  <a:lnTo>
                    <a:pt x="654" y="4051720"/>
                  </a:lnTo>
                  <a:lnTo>
                    <a:pt x="3015952" y="4051720"/>
                  </a:lnTo>
                  <a:lnTo>
                    <a:pt x="6025192" y="4051720"/>
                  </a:lnTo>
                  <a:lnTo>
                    <a:pt x="6025192" y="132181"/>
                  </a:lnTo>
                  <a:cubicBezTo>
                    <a:pt x="6025192" y="59495"/>
                    <a:pt x="5966352" y="654"/>
                    <a:pt x="5893378" y="654"/>
                  </a:cubicBezTo>
                  <a:close/>
                </a:path>
              </a:pathLst>
            </a:custGeom>
            <a:solidFill>
              <a:srgbClr val="47484C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DF62C-935D-4591-B453-FEA9541EDF9C}"/>
                </a:ext>
              </a:extLst>
            </p:cNvPr>
            <p:cNvSpPr/>
            <p:nvPr/>
          </p:nvSpPr>
          <p:spPr>
            <a:xfrm>
              <a:off x="2971649" y="1852657"/>
              <a:ext cx="5563908" cy="3591012"/>
            </a:xfrm>
            <a:custGeom>
              <a:avLst/>
              <a:gdLst>
                <a:gd name="connsiteX0" fmla="*/ 654 w 5563907"/>
                <a:gd name="connsiteY0" fmla="*/ 654 h 3591012"/>
                <a:gd name="connsiteX1" fmla="*/ 5565716 w 5563907"/>
                <a:gd name="connsiteY1" fmla="*/ 654 h 3591012"/>
                <a:gd name="connsiteX2" fmla="*/ 5565716 w 5563907"/>
                <a:gd name="connsiteY2" fmla="*/ 3592244 h 3591012"/>
                <a:gd name="connsiteX3" fmla="*/ 655 w 5563907"/>
                <a:gd name="connsiteY3" fmla="*/ 3592244 h 359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907" h="3591012">
                  <a:moveTo>
                    <a:pt x="654" y="654"/>
                  </a:moveTo>
                  <a:lnTo>
                    <a:pt x="5565716" y="654"/>
                  </a:lnTo>
                  <a:lnTo>
                    <a:pt x="5565716" y="3592244"/>
                  </a:lnTo>
                  <a:lnTo>
                    <a:pt x="655" y="3592244"/>
                  </a:ln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6FD96B1-DEFE-4982-A389-7126832E2756}"/>
                </a:ext>
              </a:extLst>
            </p:cNvPr>
            <p:cNvSpPr/>
            <p:nvPr/>
          </p:nvSpPr>
          <p:spPr>
            <a:xfrm>
              <a:off x="5735432" y="1721131"/>
              <a:ext cx="34612" cy="34612"/>
            </a:xfrm>
            <a:custGeom>
              <a:avLst/>
              <a:gdLst>
                <a:gd name="connsiteX0" fmla="*/ 36420 w 34612"/>
                <a:gd name="connsiteY0" fmla="*/ 18537 h 34612"/>
                <a:gd name="connsiteX1" fmla="*/ 18538 w 34612"/>
                <a:gd name="connsiteY1" fmla="*/ 36420 h 34612"/>
                <a:gd name="connsiteX2" fmla="*/ 655 w 34612"/>
                <a:gd name="connsiteY2" fmla="*/ 18537 h 34612"/>
                <a:gd name="connsiteX3" fmla="*/ 18538 w 34612"/>
                <a:gd name="connsiteY3" fmla="*/ 654 h 34612"/>
                <a:gd name="connsiteX4" fmla="*/ 36420 w 34612"/>
                <a:gd name="connsiteY4" fmla="*/ 18537 h 3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2" h="34612">
                  <a:moveTo>
                    <a:pt x="36420" y="18537"/>
                  </a:moveTo>
                  <a:cubicBezTo>
                    <a:pt x="36420" y="28414"/>
                    <a:pt x="28414" y="36420"/>
                    <a:pt x="18538" y="36420"/>
                  </a:cubicBezTo>
                  <a:cubicBezTo>
                    <a:pt x="8661" y="36420"/>
                    <a:pt x="655" y="28414"/>
                    <a:pt x="655" y="18537"/>
                  </a:cubicBezTo>
                  <a:cubicBezTo>
                    <a:pt x="655" y="8661"/>
                    <a:pt x="8661" y="654"/>
                    <a:pt x="18538" y="654"/>
                  </a:cubicBezTo>
                  <a:cubicBezTo>
                    <a:pt x="28414" y="654"/>
                    <a:pt x="36420" y="8661"/>
                    <a:pt x="36420" y="18537"/>
                  </a:cubicBez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D8C96F8D-9405-40F6-9605-702BAD484C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27" y="2274485"/>
            <a:ext cx="4747270" cy="3090448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6" name="Inhalt 1">
            <a:extLst>
              <a:ext uri="{FF2B5EF4-FFF2-40B4-BE49-F238E27FC236}">
                <a16:creationId xmlns:a16="http://schemas.microsoft.com/office/drawing/2014/main" id="{F6FDD4E6-A8CA-443B-B136-7D5A926B3436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484284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A037379-F9E1-491D-8434-49765401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1" name="Untertitel 2">
            <a:extLst>
              <a:ext uri="{FF2B5EF4-FFF2-40B4-BE49-F238E27FC236}">
                <a16:creationId xmlns:a16="http://schemas.microsoft.com/office/drawing/2014/main" id="{D0D68713-6CF1-4CC1-8B9F-63D7BE838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2" name="Titel 2">
            <a:extLst>
              <a:ext uri="{FF2B5EF4-FFF2-40B4-BE49-F238E27FC236}">
                <a16:creationId xmlns:a16="http://schemas.microsoft.com/office/drawing/2014/main" id="{336AD4F6-9E27-4E43-8D53-075FD9A61C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3" name="Titel 2">
            <a:extLst>
              <a:ext uri="{FF2B5EF4-FFF2-40B4-BE49-F238E27FC236}">
                <a16:creationId xmlns:a16="http://schemas.microsoft.com/office/drawing/2014/main" id="{0C170CC4-D5F5-4985-9A2F-8F0C6BAA1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4" name="Titel 2">
            <a:extLst>
              <a:ext uri="{FF2B5EF4-FFF2-40B4-BE49-F238E27FC236}">
                <a16:creationId xmlns:a16="http://schemas.microsoft.com/office/drawing/2014/main" id="{9A6E42A4-0592-435B-9F17-43940262CC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07447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F2ACF13C-A112-4EE8-94EF-DCC6B0A450E2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Untertitel">
            <a:extLst>
              <a:ext uri="{FF2B5EF4-FFF2-40B4-BE49-F238E27FC236}">
                <a16:creationId xmlns:a16="http://schemas.microsoft.com/office/drawing/2014/main" id="{457AA7ED-BE85-4C6D-B284-AFB306531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626867"/>
            <a:ext cx="12190412" cy="5231133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  <a:alpha val="90000"/>
                </a:schemeClr>
              </a:gs>
              <a:gs pos="33000">
                <a:schemeClr val="bg2">
                  <a:alpha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lIns="540000" tIns="3672000" rIns="540000" bIns="1080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371BE4A-BF49-4E82-B9C8-F10BAF160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B059D02-D408-4313-9B8D-CAF356ABE593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EB1373FA-5C32-4BEE-A400-F6AD8E931D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D498AB39-214E-45A4-A65E-7A29A1FF3B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794127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k 5">
            <a:extLst>
              <a:ext uri="{FF2B5EF4-FFF2-40B4-BE49-F238E27FC236}">
                <a16:creationId xmlns:a16="http://schemas.microsoft.com/office/drawing/2014/main" id="{BFCB8462-27B7-461B-9077-0D850A393457}"/>
              </a:ext>
            </a:extLst>
          </p:cNvPr>
          <p:cNvGrpSpPr/>
          <p:nvPr userDrawn="1"/>
        </p:nvGrpSpPr>
        <p:grpSpPr>
          <a:xfrm>
            <a:off x="6417082" y="1623429"/>
            <a:ext cx="3060292" cy="4326521"/>
            <a:chOff x="4223534" y="1623429"/>
            <a:chExt cx="3060292" cy="4326521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0BB8756-09AF-4EA9-B385-9A704D1BE442}"/>
                </a:ext>
              </a:extLst>
            </p:cNvPr>
            <p:cNvSpPr/>
            <p:nvPr/>
          </p:nvSpPr>
          <p:spPr>
            <a:xfrm>
              <a:off x="4222880" y="1622775"/>
              <a:ext cx="3060292" cy="4326521"/>
            </a:xfrm>
            <a:custGeom>
              <a:avLst/>
              <a:gdLst>
                <a:gd name="connsiteX0" fmla="*/ 2935478 w 3060292"/>
                <a:gd name="connsiteY0" fmla="*/ 4327176 h 4326521"/>
                <a:gd name="connsiteX1" fmla="*/ 127277 w 3060292"/>
                <a:gd name="connsiteY1" fmla="*/ 4327176 h 4326521"/>
                <a:gd name="connsiteX2" fmla="*/ 654 w 3060292"/>
                <a:gd name="connsiteY2" fmla="*/ 4200553 h 4326521"/>
                <a:gd name="connsiteX3" fmla="*/ 654 w 3060292"/>
                <a:gd name="connsiteY3" fmla="*/ 127277 h 4326521"/>
                <a:gd name="connsiteX4" fmla="*/ 127277 w 3060292"/>
                <a:gd name="connsiteY4" fmla="*/ 654 h 4326521"/>
                <a:gd name="connsiteX5" fmla="*/ 2935478 w 3060292"/>
                <a:gd name="connsiteY5" fmla="*/ 654 h 4326521"/>
                <a:gd name="connsiteX6" fmla="*/ 3062100 w 3060292"/>
                <a:gd name="connsiteY6" fmla="*/ 127277 h 4326521"/>
                <a:gd name="connsiteX7" fmla="*/ 3062100 w 3060292"/>
                <a:gd name="connsiteY7" fmla="*/ 4200264 h 4326521"/>
                <a:gd name="connsiteX8" fmla="*/ 2935478 w 3060292"/>
                <a:gd name="connsiteY8" fmla="*/ 4327176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92" h="4326521">
                  <a:moveTo>
                    <a:pt x="2935478" y="4327176"/>
                  </a:moveTo>
                  <a:lnTo>
                    <a:pt x="127277" y="4327176"/>
                  </a:lnTo>
                  <a:cubicBezTo>
                    <a:pt x="57188" y="4327176"/>
                    <a:pt x="654" y="4270354"/>
                    <a:pt x="654" y="4200553"/>
                  </a:cubicBezTo>
                  <a:lnTo>
                    <a:pt x="654" y="127277"/>
                  </a:lnTo>
                  <a:cubicBezTo>
                    <a:pt x="654" y="57476"/>
                    <a:pt x="57476" y="654"/>
                    <a:pt x="127277" y="654"/>
                  </a:cubicBezTo>
                  <a:lnTo>
                    <a:pt x="2935478" y="654"/>
                  </a:lnTo>
                  <a:cubicBezTo>
                    <a:pt x="3005567" y="654"/>
                    <a:pt x="3062100" y="57476"/>
                    <a:pt x="3062100" y="127277"/>
                  </a:cubicBezTo>
                  <a:lnTo>
                    <a:pt x="3062100" y="4200264"/>
                  </a:lnTo>
                  <a:cubicBezTo>
                    <a:pt x="3062100" y="4270354"/>
                    <a:pt x="3005567" y="4327176"/>
                    <a:pt x="2935478" y="43271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4CCD54F-B0F6-4880-A0E7-44D3DCA7F897}"/>
                </a:ext>
              </a:extLst>
            </p:cNvPr>
            <p:cNvSpPr/>
            <p:nvPr/>
          </p:nvSpPr>
          <p:spPr>
            <a:xfrm>
              <a:off x="4314313" y="1959378"/>
              <a:ext cx="2875694" cy="3625625"/>
            </a:xfrm>
            <a:custGeom>
              <a:avLst/>
              <a:gdLst>
                <a:gd name="connsiteX0" fmla="*/ 654 w 2875693"/>
                <a:gd name="connsiteY0" fmla="*/ 654 h 3625624"/>
                <a:gd name="connsiteX1" fmla="*/ 2875195 w 2875693"/>
                <a:gd name="connsiteY1" fmla="*/ 654 h 3625624"/>
                <a:gd name="connsiteX2" fmla="*/ 2875195 w 2875693"/>
                <a:gd name="connsiteY2" fmla="*/ 3625126 h 3625624"/>
                <a:gd name="connsiteX3" fmla="*/ 655 w 2875693"/>
                <a:gd name="connsiteY3" fmla="*/ 3625126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693" h="3625624">
                  <a:moveTo>
                    <a:pt x="654" y="654"/>
                  </a:moveTo>
                  <a:lnTo>
                    <a:pt x="2875195" y="654"/>
                  </a:lnTo>
                  <a:lnTo>
                    <a:pt x="2875195" y="3625126"/>
                  </a:lnTo>
                  <a:lnTo>
                    <a:pt x="655" y="3625126"/>
                  </a:lnTo>
                  <a:close/>
                </a:path>
              </a:pathLst>
            </a:custGeom>
            <a:solidFill>
              <a:schemeClr val="bg2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4616DDF-2A20-43B0-8525-9F7C379D39AF}"/>
                </a:ext>
              </a:extLst>
            </p:cNvPr>
            <p:cNvSpPr/>
            <p:nvPr/>
          </p:nvSpPr>
          <p:spPr>
            <a:xfrm>
              <a:off x="5635633" y="5719702"/>
              <a:ext cx="291319" cy="115374"/>
            </a:xfrm>
            <a:custGeom>
              <a:avLst/>
              <a:gdLst>
                <a:gd name="connsiteX0" fmla="*/ 252458 w 291319"/>
                <a:gd name="connsiteY0" fmla="*/ 116605 h 115373"/>
                <a:gd name="connsiteX1" fmla="*/ 39305 w 291319"/>
                <a:gd name="connsiteY1" fmla="*/ 116605 h 115373"/>
                <a:gd name="connsiteX2" fmla="*/ 654 w 291319"/>
                <a:gd name="connsiteY2" fmla="*/ 77955 h 115373"/>
                <a:gd name="connsiteX3" fmla="*/ 654 w 291319"/>
                <a:gd name="connsiteY3" fmla="*/ 39305 h 115373"/>
                <a:gd name="connsiteX4" fmla="*/ 39305 w 291319"/>
                <a:gd name="connsiteY4" fmla="*/ 654 h 115373"/>
                <a:gd name="connsiteX5" fmla="*/ 252458 w 291319"/>
                <a:gd name="connsiteY5" fmla="*/ 654 h 115373"/>
                <a:gd name="connsiteX6" fmla="*/ 291108 w 291319"/>
                <a:gd name="connsiteY6" fmla="*/ 39305 h 115373"/>
                <a:gd name="connsiteX7" fmla="*/ 291108 w 291319"/>
                <a:gd name="connsiteY7" fmla="*/ 77955 h 115373"/>
                <a:gd name="connsiteX8" fmla="*/ 252458 w 291319"/>
                <a:gd name="connsiteY8" fmla="*/ 116605 h 1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9" h="115373">
                  <a:moveTo>
                    <a:pt x="252458" y="116605"/>
                  </a:moveTo>
                  <a:lnTo>
                    <a:pt x="39305" y="116605"/>
                  </a:lnTo>
                  <a:cubicBezTo>
                    <a:pt x="17961" y="116605"/>
                    <a:pt x="654" y="99299"/>
                    <a:pt x="654" y="77955"/>
                  </a:cubicBezTo>
                  <a:lnTo>
                    <a:pt x="654" y="39305"/>
                  </a:lnTo>
                  <a:cubicBezTo>
                    <a:pt x="654" y="17961"/>
                    <a:pt x="17961" y="654"/>
                    <a:pt x="39305" y="654"/>
                  </a:cubicBezTo>
                  <a:lnTo>
                    <a:pt x="252458" y="654"/>
                  </a:lnTo>
                  <a:cubicBezTo>
                    <a:pt x="273802" y="654"/>
                    <a:pt x="291108" y="17961"/>
                    <a:pt x="291108" y="39305"/>
                  </a:cubicBezTo>
                  <a:lnTo>
                    <a:pt x="291108" y="77955"/>
                  </a:lnTo>
                  <a:cubicBezTo>
                    <a:pt x="291108" y="99299"/>
                    <a:pt x="273802" y="116605"/>
                    <a:pt x="252458" y="116605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A062469-01B4-427B-A2A9-986264DEC6CE}"/>
                </a:ext>
              </a:extLst>
            </p:cNvPr>
            <p:cNvSpPr/>
            <p:nvPr/>
          </p:nvSpPr>
          <p:spPr>
            <a:xfrm>
              <a:off x="5725783" y="1779942"/>
              <a:ext cx="60571" cy="60571"/>
            </a:xfrm>
            <a:custGeom>
              <a:avLst/>
              <a:gdLst>
                <a:gd name="connsiteX0" fmla="*/ 36329 w 60571"/>
                <a:gd name="connsiteY0" fmla="*/ 6488 h 60571"/>
                <a:gd name="connsiteX1" fmla="*/ 54769 w 60571"/>
                <a:gd name="connsiteY1" fmla="*/ 36328 h 60571"/>
                <a:gd name="connsiteX2" fmla="*/ 24928 w 60571"/>
                <a:gd name="connsiteY2" fmla="*/ 54769 h 60571"/>
                <a:gd name="connsiteX3" fmla="*/ 6488 w 60571"/>
                <a:gd name="connsiteY3" fmla="*/ 24928 h 60571"/>
                <a:gd name="connsiteX4" fmla="*/ 36329 w 60571"/>
                <a:gd name="connsiteY4" fmla="*/ 6488 h 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1" h="60571">
                  <a:moveTo>
                    <a:pt x="36329" y="6488"/>
                  </a:moveTo>
                  <a:cubicBezTo>
                    <a:pt x="49661" y="9636"/>
                    <a:pt x="57917" y="22996"/>
                    <a:pt x="54769" y="36328"/>
                  </a:cubicBezTo>
                  <a:cubicBezTo>
                    <a:pt x="51621" y="49661"/>
                    <a:pt x="38260" y="57917"/>
                    <a:pt x="24928" y="54769"/>
                  </a:cubicBezTo>
                  <a:cubicBezTo>
                    <a:pt x="11595" y="51621"/>
                    <a:pt x="3339" y="38260"/>
                    <a:pt x="6488" y="24928"/>
                  </a:cubicBezTo>
                  <a:cubicBezTo>
                    <a:pt x="9636" y="11595"/>
                    <a:pt x="22996" y="3339"/>
                    <a:pt x="36329" y="6488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8FA97EC-7863-410C-B7E7-4BF5C52939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7224" y="1964113"/>
            <a:ext cx="2880009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0" name="Inhalt 1">
            <a:extLst>
              <a:ext uri="{FF2B5EF4-FFF2-40B4-BE49-F238E27FC236}">
                <a16:creationId xmlns:a16="http://schemas.microsoft.com/office/drawing/2014/main" id="{7C846FFD-DF03-4351-B631-66A6EB94D8ED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817004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A18C00-A31A-4F9C-A583-31E0C327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0E0928DF-E1EB-4A6D-ADFA-F3BD023CC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AD323ED6-E90E-4647-AEEE-F54F46BEAC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A92007BA-B86D-4C20-84F1-8ED41CC4C0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F135D602-AEFF-4C7C-8CD8-4F5BDC655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147027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afik 5">
            <a:extLst>
              <a:ext uri="{FF2B5EF4-FFF2-40B4-BE49-F238E27FC236}">
                <a16:creationId xmlns:a16="http://schemas.microsoft.com/office/drawing/2014/main" id="{A4601637-D41D-46A0-924A-197920861414}"/>
              </a:ext>
            </a:extLst>
          </p:cNvPr>
          <p:cNvGrpSpPr/>
          <p:nvPr userDrawn="1"/>
        </p:nvGrpSpPr>
        <p:grpSpPr>
          <a:xfrm>
            <a:off x="5059078" y="1622776"/>
            <a:ext cx="2073845" cy="4326521"/>
            <a:chOff x="4716104" y="1622776"/>
            <a:chExt cx="2073845" cy="4326521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2BE4D1EA-AA7D-4238-A559-EB336D00A779}"/>
                </a:ext>
              </a:extLst>
            </p:cNvPr>
            <p:cNvSpPr/>
            <p:nvPr/>
          </p:nvSpPr>
          <p:spPr>
            <a:xfrm>
              <a:off x="4716104" y="1622776"/>
              <a:ext cx="2073845" cy="4326521"/>
            </a:xfrm>
            <a:custGeom>
              <a:avLst/>
              <a:gdLst>
                <a:gd name="connsiteX0" fmla="*/ 1834232 w 2073845"/>
                <a:gd name="connsiteY0" fmla="*/ 4327174 h 4326521"/>
                <a:gd name="connsiteX1" fmla="*/ 240054 w 2073845"/>
                <a:gd name="connsiteY1" fmla="*/ 4327174 h 4326521"/>
                <a:gd name="connsiteX2" fmla="*/ 653 w 2073845"/>
                <a:gd name="connsiteY2" fmla="*/ 4087773 h 4326521"/>
                <a:gd name="connsiteX3" fmla="*/ 653 w 2073845"/>
                <a:gd name="connsiteY3" fmla="*/ 240054 h 4326521"/>
                <a:gd name="connsiteX4" fmla="*/ 240054 w 2073845"/>
                <a:gd name="connsiteY4" fmla="*/ 653 h 4326521"/>
                <a:gd name="connsiteX5" fmla="*/ 1833943 w 2073845"/>
                <a:gd name="connsiteY5" fmla="*/ 653 h 4326521"/>
                <a:gd name="connsiteX6" fmla="*/ 2073344 w 2073845"/>
                <a:gd name="connsiteY6" fmla="*/ 240054 h 4326521"/>
                <a:gd name="connsiteX7" fmla="*/ 2073344 w 2073845"/>
                <a:gd name="connsiteY7" fmla="*/ 4087773 h 4326521"/>
                <a:gd name="connsiteX8" fmla="*/ 1834232 w 2073845"/>
                <a:gd name="connsiteY8" fmla="*/ 4327174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45" h="4326521">
                  <a:moveTo>
                    <a:pt x="1834232" y="4327174"/>
                  </a:moveTo>
                  <a:lnTo>
                    <a:pt x="240054" y="4327174"/>
                  </a:lnTo>
                  <a:cubicBezTo>
                    <a:pt x="107662" y="4327174"/>
                    <a:pt x="653" y="4219877"/>
                    <a:pt x="653" y="4087773"/>
                  </a:cubicBezTo>
                  <a:lnTo>
                    <a:pt x="653" y="240054"/>
                  </a:lnTo>
                  <a:cubicBezTo>
                    <a:pt x="653" y="107951"/>
                    <a:pt x="107951" y="653"/>
                    <a:pt x="240054" y="653"/>
                  </a:cubicBezTo>
                  <a:lnTo>
                    <a:pt x="1833943" y="653"/>
                  </a:lnTo>
                  <a:cubicBezTo>
                    <a:pt x="1966335" y="653"/>
                    <a:pt x="2073344" y="107951"/>
                    <a:pt x="2073344" y="240054"/>
                  </a:cubicBezTo>
                  <a:lnTo>
                    <a:pt x="2073344" y="4087773"/>
                  </a:lnTo>
                  <a:cubicBezTo>
                    <a:pt x="2073633" y="4219877"/>
                    <a:pt x="1966335" y="4327174"/>
                    <a:pt x="1834232" y="4327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645D62E-FD1D-4CC1-A875-0F704BE963F8}"/>
                </a:ext>
              </a:extLst>
            </p:cNvPr>
            <p:cNvSpPr/>
            <p:nvPr/>
          </p:nvSpPr>
          <p:spPr>
            <a:xfrm>
              <a:off x="4825998" y="2188108"/>
              <a:ext cx="1851750" cy="3195857"/>
            </a:xfrm>
            <a:custGeom>
              <a:avLst/>
              <a:gdLst>
                <a:gd name="connsiteX0" fmla="*/ 653 w 1851750"/>
                <a:gd name="connsiteY0" fmla="*/ 653 h 3195856"/>
                <a:gd name="connsiteX1" fmla="*/ 1853845 w 1851750"/>
                <a:gd name="connsiteY1" fmla="*/ 653 h 3195856"/>
                <a:gd name="connsiteX2" fmla="*/ 1853845 w 1851750"/>
                <a:gd name="connsiteY2" fmla="*/ 3196510 h 3195856"/>
                <a:gd name="connsiteX3" fmla="*/ 653 w 1851750"/>
                <a:gd name="connsiteY3" fmla="*/ 3196510 h 31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50" h="3195856">
                  <a:moveTo>
                    <a:pt x="653" y="653"/>
                  </a:moveTo>
                  <a:lnTo>
                    <a:pt x="1853845" y="653"/>
                  </a:lnTo>
                  <a:lnTo>
                    <a:pt x="1853845" y="3196510"/>
                  </a:lnTo>
                  <a:lnTo>
                    <a:pt x="653" y="3196510"/>
                  </a:lnTo>
                  <a:close/>
                </a:path>
              </a:pathLst>
            </a:custGeom>
            <a:solidFill>
              <a:schemeClr val="bg2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8DD96B9-3887-465C-AC97-7F630F395E90}"/>
                </a:ext>
              </a:extLst>
            </p:cNvPr>
            <p:cNvSpPr/>
            <p:nvPr/>
          </p:nvSpPr>
          <p:spPr>
            <a:xfrm>
              <a:off x="5520837" y="1944381"/>
              <a:ext cx="447074" cy="63456"/>
            </a:xfrm>
            <a:custGeom>
              <a:avLst/>
              <a:gdLst>
                <a:gd name="connsiteX0" fmla="*/ 31804 w 447073"/>
                <a:gd name="connsiteY0" fmla="*/ 63820 h 63455"/>
                <a:gd name="connsiteX1" fmla="*/ 653 w 447073"/>
                <a:gd name="connsiteY1" fmla="*/ 32669 h 63455"/>
                <a:gd name="connsiteX2" fmla="*/ 653 w 447073"/>
                <a:gd name="connsiteY2" fmla="*/ 31804 h 63455"/>
                <a:gd name="connsiteX3" fmla="*/ 31804 w 447073"/>
                <a:gd name="connsiteY3" fmla="*/ 653 h 63455"/>
                <a:gd name="connsiteX4" fmla="*/ 417441 w 447073"/>
                <a:gd name="connsiteY4" fmla="*/ 653 h 63455"/>
                <a:gd name="connsiteX5" fmla="*/ 448592 w 447073"/>
                <a:gd name="connsiteY5" fmla="*/ 31804 h 63455"/>
                <a:gd name="connsiteX6" fmla="*/ 448592 w 447073"/>
                <a:gd name="connsiteY6" fmla="*/ 32669 h 63455"/>
                <a:gd name="connsiteX7" fmla="*/ 417441 w 447073"/>
                <a:gd name="connsiteY7" fmla="*/ 63820 h 63455"/>
                <a:gd name="connsiteX8" fmla="*/ 31804 w 447073"/>
                <a:gd name="connsiteY8" fmla="*/ 63820 h 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73" h="63455">
                  <a:moveTo>
                    <a:pt x="31804" y="63820"/>
                  </a:moveTo>
                  <a:cubicBezTo>
                    <a:pt x="14786" y="63820"/>
                    <a:pt x="653" y="49975"/>
                    <a:pt x="653" y="32669"/>
                  </a:cubicBezTo>
                  <a:lnTo>
                    <a:pt x="653" y="31804"/>
                  </a:lnTo>
                  <a:cubicBezTo>
                    <a:pt x="653" y="14786"/>
                    <a:pt x="14498" y="653"/>
                    <a:pt x="31804" y="653"/>
                  </a:cubicBezTo>
                  <a:lnTo>
                    <a:pt x="417441" y="653"/>
                  </a:lnTo>
                  <a:cubicBezTo>
                    <a:pt x="434459" y="653"/>
                    <a:pt x="448592" y="14498"/>
                    <a:pt x="448592" y="31804"/>
                  </a:cubicBezTo>
                  <a:lnTo>
                    <a:pt x="448592" y="32669"/>
                  </a:lnTo>
                  <a:cubicBezTo>
                    <a:pt x="448592" y="49687"/>
                    <a:pt x="434747" y="63820"/>
                    <a:pt x="417441" y="63820"/>
                  </a:cubicBezTo>
                  <a:lnTo>
                    <a:pt x="31804" y="63820"/>
                  </a:ln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B287CD0A-BF1F-4A3B-A0A1-7BE11F8A1E20}"/>
                </a:ext>
              </a:extLst>
            </p:cNvPr>
            <p:cNvSpPr/>
            <p:nvPr/>
          </p:nvSpPr>
          <p:spPr>
            <a:xfrm>
              <a:off x="5697647" y="1772185"/>
              <a:ext cx="95183" cy="95183"/>
            </a:xfrm>
            <a:custGeom>
              <a:avLst/>
              <a:gdLst>
                <a:gd name="connsiteX0" fmla="*/ 94683 w 95183"/>
                <a:gd name="connsiteY0" fmla="*/ 47668 h 95183"/>
                <a:gd name="connsiteX1" fmla="*/ 47668 w 95183"/>
                <a:gd name="connsiteY1" fmla="*/ 94683 h 95183"/>
                <a:gd name="connsiteX2" fmla="*/ 653 w 95183"/>
                <a:gd name="connsiteY2" fmla="*/ 47668 h 95183"/>
                <a:gd name="connsiteX3" fmla="*/ 47668 w 95183"/>
                <a:gd name="connsiteY3" fmla="*/ 653 h 95183"/>
                <a:gd name="connsiteX4" fmla="*/ 94683 w 95183"/>
                <a:gd name="connsiteY4" fmla="*/ 47668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3" h="95183">
                  <a:moveTo>
                    <a:pt x="94683" y="47668"/>
                  </a:moveTo>
                  <a:cubicBezTo>
                    <a:pt x="94683" y="73633"/>
                    <a:pt x="73633" y="94683"/>
                    <a:pt x="47668" y="94683"/>
                  </a:cubicBezTo>
                  <a:cubicBezTo>
                    <a:pt x="21702" y="94683"/>
                    <a:pt x="653" y="73633"/>
                    <a:pt x="653" y="47668"/>
                  </a:cubicBezTo>
                  <a:cubicBezTo>
                    <a:pt x="653" y="21702"/>
                    <a:pt x="21702" y="653"/>
                    <a:pt x="47668" y="653"/>
                  </a:cubicBezTo>
                  <a:cubicBezTo>
                    <a:pt x="73633" y="653"/>
                    <a:pt x="94683" y="21702"/>
                    <a:pt x="94683" y="47668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D46CAC2-6350-4E4E-97E0-80FE82D298D6}"/>
                </a:ext>
              </a:extLst>
            </p:cNvPr>
            <p:cNvSpPr/>
            <p:nvPr/>
          </p:nvSpPr>
          <p:spPr>
            <a:xfrm>
              <a:off x="5501223" y="5564237"/>
              <a:ext cx="470148" cy="187483"/>
            </a:xfrm>
            <a:custGeom>
              <a:avLst/>
              <a:gdLst>
                <a:gd name="connsiteX0" fmla="*/ 409076 w 470148"/>
                <a:gd name="connsiteY0" fmla="*/ 189289 h 187482"/>
                <a:gd name="connsiteX1" fmla="*/ 63532 w 470148"/>
                <a:gd name="connsiteY1" fmla="*/ 189289 h 187482"/>
                <a:gd name="connsiteX2" fmla="*/ 653 w 470148"/>
                <a:gd name="connsiteY2" fmla="*/ 126410 h 187482"/>
                <a:gd name="connsiteX3" fmla="*/ 653 w 470148"/>
                <a:gd name="connsiteY3" fmla="*/ 63532 h 187482"/>
                <a:gd name="connsiteX4" fmla="*/ 63532 w 470148"/>
                <a:gd name="connsiteY4" fmla="*/ 653 h 187482"/>
                <a:gd name="connsiteX5" fmla="*/ 409076 w 470148"/>
                <a:gd name="connsiteY5" fmla="*/ 653 h 187482"/>
                <a:gd name="connsiteX6" fmla="*/ 471955 w 470148"/>
                <a:gd name="connsiteY6" fmla="*/ 63532 h 187482"/>
                <a:gd name="connsiteX7" fmla="*/ 471955 w 470148"/>
                <a:gd name="connsiteY7" fmla="*/ 126410 h 187482"/>
                <a:gd name="connsiteX8" fmla="*/ 409076 w 470148"/>
                <a:gd name="connsiteY8" fmla="*/ 189289 h 1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148" h="187482">
                  <a:moveTo>
                    <a:pt x="409076" y="189289"/>
                  </a:moveTo>
                  <a:lnTo>
                    <a:pt x="63532" y="189289"/>
                  </a:lnTo>
                  <a:cubicBezTo>
                    <a:pt x="28919" y="189289"/>
                    <a:pt x="653" y="161023"/>
                    <a:pt x="653" y="126410"/>
                  </a:cubicBezTo>
                  <a:lnTo>
                    <a:pt x="653" y="63532"/>
                  </a:lnTo>
                  <a:cubicBezTo>
                    <a:pt x="653" y="28920"/>
                    <a:pt x="28919" y="653"/>
                    <a:pt x="63532" y="653"/>
                  </a:cubicBezTo>
                  <a:lnTo>
                    <a:pt x="409076" y="653"/>
                  </a:lnTo>
                  <a:cubicBezTo>
                    <a:pt x="443688" y="653"/>
                    <a:pt x="471955" y="28920"/>
                    <a:pt x="471955" y="63532"/>
                  </a:cubicBezTo>
                  <a:lnTo>
                    <a:pt x="471955" y="126410"/>
                  </a:lnTo>
                  <a:cubicBezTo>
                    <a:pt x="471955" y="161311"/>
                    <a:pt x="443688" y="189289"/>
                    <a:pt x="409076" y="189289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A601D066-2523-4CC8-9E5C-EAB146583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2952" y="2164040"/>
            <a:ext cx="1886097" cy="324399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Inhalt 1">
            <a:extLst>
              <a:ext uri="{FF2B5EF4-FFF2-40B4-BE49-F238E27FC236}">
                <a16:creationId xmlns:a16="http://schemas.microsoft.com/office/drawing/2014/main" id="{0A1D3814-E0F4-4F05-868A-0B72CDEEC588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193925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9911EA8-D4BA-442D-BD15-08DB28F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CA5D511A-524F-4CC6-AB6A-701A04D3F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F81389E7-1258-49D8-9345-07CAD69762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B7913A1F-0467-43B0-8215-B3FD4D753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0" name="Titel 2">
            <a:extLst>
              <a:ext uri="{FF2B5EF4-FFF2-40B4-BE49-F238E27FC236}">
                <a16:creationId xmlns:a16="http://schemas.microsoft.com/office/drawing/2014/main" id="{F82FD09E-B45A-4FC1-8510-B194917BE3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122088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fik 5">
            <a:extLst>
              <a:ext uri="{FF2B5EF4-FFF2-40B4-BE49-F238E27FC236}">
                <a16:creationId xmlns:a16="http://schemas.microsoft.com/office/drawing/2014/main" id="{ACB11F9A-F669-415C-86CA-F9E3350273B9}"/>
              </a:ext>
            </a:extLst>
          </p:cNvPr>
          <p:cNvGrpSpPr/>
          <p:nvPr userDrawn="1"/>
        </p:nvGrpSpPr>
        <p:grpSpPr>
          <a:xfrm>
            <a:off x="3184108" y="1634869"/>
            <a:ext cx="5823784" cy="4676486"/>
            <a:chOff x="2996216" y="1534602"/>
            <a:chExt cx="5823784" cy="4676486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BB1E75A-7E4B-4850-A660-C30A8860FED5}"/>
                </a:ext>
              </a:extLst>
            </p:cNvPr>
            <p:cNvSpPr/>
            <p:nvPr/>
          </p:nvSpPr>
          <p:spPr>
            <a:xfrm>
              <a:off x="2997010" y="5008155"/>
              <a:ext cx="5817549" cy="530002"/>
            </a:xfrm>
            <a:custGeom>
              <a:avLst/>
              <a:gdLst>
                <a:gd name="connsiteX0" fmla="*/ 5676772 w 5817548"/>
                <a:gd name="connsiteY0" fmla="*/ 529831 h 530001"/>
                <a:gd name="connsiteX1" fmla="*/ 144177 w 5817548"/>
                <a:gd name="connsiteY1" fmla="*/ 529831 h 530001"/>
                <a:gd name="connsiteX2" fmla="*/ 765 w 5817548"/>
                <a:gd name="connsiteY2" fmla="*/ 388913 h 530001"/>
                <a:gd name="connsiteX3" fmla="*/ 765 w 5817548"/>
                <a:gd name="connsiteY3" fmla="*/ 765 h 530001"/>
                <a:gd name="connsiteX4" fmla="*/ 5819873 w 5817548"/>
                <a:gd name="connsiteY4" fmla="*/ 765 h 530001"/>
                <a:gd name="connsiteX5" fmla="*/ 5819873 w 5817548"/>
                <a:gd name="connsiteY5" fmla="*/ 388913 h 530001"/>
                <a:gd name="connsiteX6" fmla="*/ 5676772 w 5817548"/>
                <a:gd name="connsiteY6" fmla="*/ 529831 h 5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7548" h="530001">
                  <a:moveTo>
                    <a:pt x="5676772" y="529831"/>
                  </a:moveTo>
                  <a:lnTo>
                    <a:pt x="144177" y="529831"/>
                  </a:lnTo>
                  <a:cubicBezTo>
                    <a:pt x="64989" y="529831"/>
                    <a:pt x="765" y="466855"/>
                    <a:pt x="765" y="388913"/>
                  </a:cubicBezTo>
                  <a:lnTo>
                    <a:pt x="765" y="765"/>
                  </a:lnTo>
                  <a:lnTo>
                    <a:pt x="5819873" y="765"/>
                  </a:lnTo>
                  <a:lnTo>
                    <a:pt x="5819873" y="388913"/>
                  </a:lnTo>
                  <a:cubicBezTo>
                    <a:pt x="5820184" y="466855"/>
                    <a:pt x="5755961" y="529831"/>
                    <a:pt x="5676772" y="5298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C794113-5549-497A-8668-D6D8FDE761D9}"/>
                </a:ext>
              </a:extLst>
            </p:cNvPr>
            <p:cNvSpPr/>
            <p:nvPr/>
          </p:nvSpPr>
          <p:spPr>
            <a:xfrm>
              <a:off x="2995451" y="1533837"/>
              <a:ext cx="5823784" cy="3473070"/>
            </a:xfrm>
            <a:custGeom>
              <a:avLst/>
              <a:gdLst>
                <a:gd name="connsiteX0" fmla="*/ 5823302 w 5823784"/>
                <a:gd name="connsiteY0" fmla="*/ 3475082 h 3473070"/>
                <a:gd name="connsiteX1" fmla="*/ 765 w 5823784"/>
                <a:gd name="connsiteY1" fmla="*/ 3475082 h 3473070"/>
                <a:gd name="connsiteX2" fmla="*/ 765 w 5823784"/>
                <a:gd name="connsiteY2" fmla="*/ 72783 h 3473070"/>
                <a:gd name="connsiteX3" fmla="*/ 72783 w 5823784"/>
                <a:gd name="connsiteY3" fmla="*/ 765 h 3473070"/>
                <a:gd name="connsiteX4" fmla="*/ 5751284 w 5823784"/>
                <a:gd name="connsiteY4" fmla="*/ 765 h 3473070"/>
                <a:gd name="connsiteX5" fmla="*/ 5823302 w 5823784"/>
                <a:gd name="connsiteY5" fmla="*/ 72783 h 3473070"/>
                <a:gd name="connsiteX6" fmla="*/ 5823302 w 5823784"/>
                <a:gd name="connsiteY6" fmla="*/ 3475082 h 34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784" h="3473070">
                  <a:moveTo>
                    <a:pt x="5823302" y="3475082"/>
                  </a:moveTo>
                  <a:lnTo>
                    <a:pt x="765" y="3475082"/>
                  </a:lnTo>
                  <a:lnTo>
                    <a:pt x="765" y="72783"/>
                  </a:lnTo>
                  <a:cubicBezTo>
                    <a:pt x="765" y="32877"/>
                    <a:pt x="32877" y="765"/>
                    <a:pt x="72783" y="765"/>
                  </a:cubicBezTo>
                  <a:lnTo>
                    <a:pt x="5751284" y="765"/>
                  </a:lnTo>
                  <a:cubicBezTo>
                    <a:pt x="5791190" y="765"/>
                    <a:pt x="5823302" y="32877"/>
                    <a:pt x="5823302" y="72783"/>
                  </a:cubicBezTo>
                  <a:lnTo>
                    <a:pt x="5823302" y="3475082"/>
                  </a:lnTo>
                  <a:close/>
                </a:path>
              </a:pathLst>
            </a:custGeom>
            <a:solidFill>
              <a:srgbClr val="47484C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A55DDF0-3C2E-4F86-93CA-E0EE76262B34}"/>
                </a:ext>
              </a:extLst>
            </p:cNvPr>
            <p:cNvSpPr/>
            <p:nvPr/>
          </p:nvSpPr>
          <p:spPr>
            <a:xfrm>
              <a:off x="3242370" y="1781379"/>
              <a:ext cx="5334312" cy="3002304"/>
            </a:xfrm>
            <a:custGeom>
              <a:avLst/>
              <a:gdLst>
                <a:gd name="connsiteX0" fmla="*/ 765 w 5334311"/>
                <a:gd name="connsiteY0" fmla="*/ 765 h 3002304"/>
                <a:gd name="connsiteX1" fmla="*/ 5335700 w 5334311"/>
                <a:gd name="connsiteY1" fmla="*/ 765 h 3002304"/>
                <a:gd name="connsiteX2" fmla="*/ 5335700 w 5334311"/>
                <a:gd name="connsiteY2" fmla="*/ 3002134 h 3002304"/>
                <a:gd name="connsiteX3" fmla="*/ 765 w 5334311"/>
                <a:gd name="connsiteY3" fmla="*/ 3002134 h 300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311" h="3002304">
                  <a:moveTo>
                    <a:pt x="765" y="765"/>
                  </a:moveTo>
                  <a:lnTo>
                    <a:pt x="5335700" y="765"/>
                  </a:lnTo>
                  <a:lnTo>
                    <a:pt x="5335700" y="3002134"/>
                  </a:lnTo>
                  <a:lnTo>
                    <a:pt x="765" y="3002134"/>
                  </a:lnTo>
                  <a:close/>
                </a:path>
              </a:pathLst>
            </a:custGeom>
            <a:solidFill>
              <a:srgbClr val="FFFFFF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8971FED-7CD9-424B-A708-B34136E7CD76}"/>
                </a:ext>
              </a:extLst>
            </p:cNvPr>
            <p:cNvSpPr/>
            <p:nvPr/>
          </p:nvSpPr>
          <p:spPr>
            <a:xfrm>
              <a:off x="5000728" y="5537221"/>
              <a:ext cx="1745888" cy="611061"/>
            </a:xfrm>
            <a:custGeom>
              <a:avLst/>
              <a:gdLst>
                <a:gd name="connsiteX0" fmla="*/ 1545876 w 1745888"/>
                <a:gd name="connsiteY0" fmla="*/ 554461 h 611060"/>
                <a:gd name="connsiteX1" fmla="*/ 1512205 w 1745888"/>
                <a:gd name="connsiteY1" fmla="*/ 515178 h 611060"/>
                <a:gd name="connsiteX2" fmla="*/ 1454217 w 1745888"/>
                <a:gd name="connsiteY2" fmla="*/ 765 h 611060"/>
                <a:gd name="connsiteX3" fmla="*/ 847209 w 1745888"/>
                <a:gd name="connsiteY3" fmla="*/ 765 h 611060"/>
                <a:gd name="connsiteX4" fmla="*/ 277301 w 1745888"/>
                <a:gd name="connsiteY4" fmla="*/ 765 h 611060"/>
                <a:gd name="connsiteX5" fmla="*/ 223054 w 1745888"/>
                <a:gd name="connsiteY5" fmla="*/ 515178 h 611060"/>
                <a:gd name="connsiteX6" fmla="*/ 191254 w 1745888"/>
                <a:gd name="connsiteY6" fmla="*/ 554461 h 611060"/>
                <a:gd name="connsiteX7" fmla="*/ 765 w 1745888"/>
                <a:gd name="connsiteY7" fmla="*/ 613073 h 611060"/>
                <a:gd name="connsiteX8" fmla="*/ 846897 w 1745888"/>
                <a:gd name="connsiteY8" fmla="*/ 613073 h 611060"/>
                <a:gd name="connsiteX9" fmla="*/ 1748212 w 1745888"/>
                <a:gd name="connsiteY9" fmla="*/ 613073 h 611060"/>
                <a:gd name="connsiteX10" fmla="*/ 1545876 w 1745888"/>
                <a:gd name="connsiteY10" fmla="*/ 554461 h 6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888" h="611060">
                  <a:moveTo>
                    <a:pt x="1545876" y="554461"/>
                  </a:moveTo>
                  <a:cubicBezTo>
                    <a:pt x="1527482" y="549473"/>
                    <a:pt x="1514076" y="533884"/>
                    <a:pt x="1512205" y="515178"/>
                  </a:cubicBezTo>
                  <a:lnTo>
                    <a:pt x="1454217" y="765"/>
                  </a:lnTo>
                  <a:lnTo>
                    <a:pt x="847209" y="765"/>
                  </a:lnTo>
                  <a:lnTo>
                    <a:pt x="277301" y="765"/>
                  </a:lnTo>
                  <a:lnTo>
                    <a:pt x="223054" y="515178"/>
                  </a:lnTo>
                  <a:cubicBezTo>
                    <a:pt x="221183" y="533884"/>
                    <a:pt x="208401" y="549473"/>
                    <a:pt x="191254" y="554461"/>
                  </a:cubicBezTo>
                  <a:lnTo>
                    <a:pt x="765" y="613073"/>
                  </a:lnTo>
                  <a:lnTo>
                    <a:pt x="846897" y="613073"/>
                  </a:lnTo>
                  <a:lnTo>
                    <a:pt x="1748212" y="613073"/>
                  </a:lnTo>
                  <a:lnTo>
                    <a:pt x="1545876" y="554461"/>
                  </a:lnTo>
                  <a:close/>
                </a:path>
              </a:pathLst>
            </a:custGeom>
            <a:solidFill>
              <a:srgbClr val="DBDBDB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6121498-2867-4BDF-9126-68E89307ED8F}"/>
                </a:ext>
              </a:extLst>
            </p:cNvPr>
            <p:cNvSpPr/>
            <p:nvPr/>
          </p:nvSpPr>
          <p:spPr>
            <a:xfrm>
              <a:off x="5001040" y="6196294"/>
              <a:ext cx="1745888" cy="12471"/>
            </a:xfrm>
            <a:custGeom>
              <a:avLst/>
              <a:gdLst>
                <a:gd name="connsiteX0" fmla="*/ 846897 w 1745888"/>
                <a:gd name="connsiteY0" fmla="*/ 765 h 12470"/>
                <a:gd name="connsiteX1" fmla="*/ 765 w 1745888"/>
                <a:gd name="connsiteY1" fmla="*/ 765 h 12470"/>
                <a:gd name="connsiteX2" fmla="*/ 765 w 1745888"/>
                <a:gd name="connsiteY2" fmla="*/ 14794 h 12470"/>
                <a:gd name="connsiteX3" fmla="*/ 846897 w 1745888"/>
                <a:gd name="connsiteY3" fmla="*/ 14794 h 12470"/>
                <a:gd name="connsiteX4" fmla="*/ 1748212 w 1745888"/>
                <a:gd name="connsiteY4" fmla="*/ 14794 h 12470"/>
                <a:gd name="connsiteX5" fmla="*/ 1748212 w 1745888"/>
                <a:gd name="connsiteY5" fmla="*/ 765 h 1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12470">
                  <a:moveTo>
                    <a:pt x="846897" y="765"/>
                  </a:moveTo>
                  <a:lnTo>
                    <a:pt x="765" y="765"/>
                  </a:lnTo>
                  <a:lnTo>
                    <a:pt x="765" y="14794"/>
                  </a:lnTo>
                  <a:lnTo>
                    <a:pt x="846897" y="14794"/>
                  </a:lnTo>
                  <a:lnTo>
                    <a:pt x="1748212" y="14794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98A3A5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83473AC-FD00-4F10-ABD7-353979EB2BEB}"/>
                </a:ext>
              </a:extLst>
            </p:cNvPr>
            <p:cNvSpPr/>
            <p:nvPr/>
          </p:nvSpPr>
          <p:spPr>
            <a:xfrm>
              <a:off x="5001040" y="6149841"/>
              <a:ext cx="1745888" cy="49883"/>
            </a:xfrm>
            <a:custGeom>
              <a:avLst/>
              <a:gdLst>
                <a:gd name="connsiteX0" fmla="*/ 846897 w 1745888"/>
                <a:gd name="connsiteY0" fmla="*/ 765 h 49882"/>
                <a:gd name="connsiteX1" fmla="*/ 765 w 1745888"/>
                <a:gd name="connsiteY1" fmla="*/ 765 h 49882"/>
                <a:gd name="connsiteX2" fmla="*/ 765 w 1745888"/>
                <a:gd name="connsiteY2" fmla="*/ 49400 h 49882"/>
                <a:gd name="connsiteX3" fmla="*/ 846897 w 1745888"/>
                <a:gd name="connsiteY3" fmla="*/ 49400 h 49882"/>
                <a:gd name="connsiteX4" fmla="*/ 1748212 w 1745888"/>
                <a:gd name="connsiteY4" fmla="*/ 49400 h 49882"/>
                <a:gd name="connsiteX5" fmla="*/ 1748212 w 1745888"/>
                <a:gd name="connsiteY5" fmla="*/ 765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49882">
                  <a:moveTo>
                    <a:pt x="846897" y="765"/>
                  </a:moveTo>
                  <a:lnTo>
                    <a:pt x="765" y="765"/>
                  </a:lnTo>
                  <a:lnTo>
                    <a:pt x="765" y="49400"/>
                  </a:lnTo>
                  <a:lnTo>
                    <a:pt x="846897" y="49400"/>
                  </a:lnTo>
                  <a:lnTo>
                    <a:pt x="1748212" y="49400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F1F3F1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89E5E4D9-D4B4-4073-B77E-7C8C21151770}"/>
                </a:ext>
              </a:extLst>
            </p:cNvPr>
            <p:cNvSpPr/>
            <p:nvPr/>
          </p:nvSpPr>
          <p:spPr>
            <a:xfrm>
              <a:off x="5276641" y="5537221"/>
              <a:ext cx="1222122" cy="411531"/>
            </a:xfrm>
            <a:custGeom>
              <a:avLst/>
              <a:gdLst>
                <a:gd name="connsiteX0" fmla="*/ 1224445 w 1222121"/>
                <a:gd name="connsiteY0" fmla="*/ 411048 h 411530"/>
                <a:gd name="connsiteX1" fmla="*/ 1178304 w 1222121"/>
                <a:gd name="connsiteY1" fmla="*/ 765 h 411530"/>
                <a:gd name="connsiteX2" fmla="*/ 571296 w 1222121"/>
                <a:gd name="connsiteY2" fmla="*/ 765 h 411530"/>
                <a:gd name="connsiteX3" fmla="*/ 1388 w 1222121"/>
                <a:gd name="connsiteY3" fmla="*/ 765 h 411530"/>
                <a:gd name="connsiteX4" fmla="*/ 765 w 1222121"/>
                <a:gd name="connsiteY4" fmla="*/ 7624 h 4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121" h="411530">
                  <a:moveTo>
                    <a:pt x="1224445" y="411048"/>
                  </a:moveTo>
                  <a:lnTo>
                    <a:pt x="1178304" y="765"/>
                  </a:lnTo>
                  <a:lnTo>
                    <a:pt x="571296" y="765"/>
                  </a:lnTo>
                  <a:lnTo>
                    <a:pt x="1388" y="765"/>
                  </a:lnTo>
                  <a:lnTo>
                    <a:pt x="765" y="7624"/>
                  </a:lnTo>
                  <a:close/>
                </a:path>
              </a:pathLst>
            </a:custGeom>
            <a:solidFill>
              <a:srgbClr val="CFCECE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8CDEBC95-4DDF-45B8-A863-EC5BE5EEF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733" y="1854050"/>
            <a:ext cx="5372534" cy="304249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99D81C9-00A0-434A-A4BB-4B8BB7B4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Untertitel 2">
            <a:extLst>
              <a:ext uri="{FF2B5EF4-FFF2-40B4-BE49-F238E27FC236}">
                <a16:creationId xmlns:a16="http://schemas.microsoft.com/office/drawing/2014/main" id="{CD4654DF-FFF5-440E-83B9-A64D8F285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21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fik 5">
            <a:extLst>
              <a:ext uri="{FF2B5EF4-FFF2-40B4-BE49-F238E27FC236}">
                <a16:creationId xmlns:a16="http://schemas.microsoft.com/office/drawing/2014/main" id="{7548EB77-6915-4A64-8B14-6A073305073D}"/>
              </a:ext>
            </a:extLst>
          </p:cNvPr>
          <p:cNvGrpSpPr/>
          <p:nvPr userDrawn="1"/>
        </p:nvGrpSpPr>
        <p:grpSpPr>
          <a:xfrm>
            <a:off x="3184108" y="1412875"/>
            <a:ext cx="5823784" cy="4676486"/>
            <a:chOff x="2996216" y="1534602"/>
            <a:chExt cx="5823784" cy="4676486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029076F-433A-46E5-8730-2F798442AB26}"/>
                </a:ext>
              </a:extLst>
            </p:cNvPr>
            <p:cNvSpPr/>
            <p:nvPr/>
          </p:nvSpPr>
          <p:spPr>
            <a:xfrm>
              <a:off x="2997010" y="5008155"/>
              <a:ext cx="5817549" cy="530002"/>
            </a:xfrm>
            <a:custGeom>
              <a:avLst/>
              <a:gdLst>
                <a:gd name="connsiteX0" fmla="*/ 5676772 w 5817548"/>
                <a:gd name="connsiteY0" fmla="*/ 529831 h 530001"/>
                <a:gd name="connsiteX1" fmla="*/ 144177 w 5817548"/>
                <a:gd name="connsiteY1" fmla="*/ 529831 h 530001"/>
                <a:gd name="connsiteX2" fmla="*/ 765 w 5817548"/>
                <a:gd name="connsiteY2" fmla="*/ 388913 h 530001"/>
                <a:gd name="connsiteX3" fmla="*/ 765 w 5817548"/>
                <a:gd name="connsiteY3" fmla="*/ 765 h 530001"/>
                <a:gd name="connsiteX4" fmla="*/ 5819873 w 5817548"/>
                <a:gd name="connsiteY4" fmla="*/ 765 h 530001"/>
                <a:gd name="connsiteX5" fmla="*/ 5819873 w 5817548"/>
                <a:gd name="connsiteY5" fmla="*/ 388913 h 530001"/>
                <a:gd name="connsiteX6" fmla="*/ 5676772 w 5817548"/>
                <a:gd name="connsiteY6" fmla="*/ 529831 h 5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7548" h="530001">
                  <a:moveTo>
                    <a:pt x="5676772" y="529831"/>
                  </a:moveTo>
                  <a:lnTo>
                    <a:pt x="144177" y="529831"/>
                  </a:lnTo>
                  <a:cubicBezTo>
                    <a:pt x="64989" y="529831"/>
                    <a:pt x="765" y="466855"/>
                    <a:pt x="765" y="388913"/>
                  </a:cubicBezTo>
                  <a:lnTo>
                    <a:pt x="765" y="765"/>
                  </a:lnTo>
                  <a:lnTo>
                    <a:pt x="5819873" y="765"/>
                  </a:lnTo>
                  <a:lnTo>
                    <a:pt x="5819873" y="388913"/>
                  </a:lnTo>
                  <a:cubicBezTo>
                    <a:pt x="5820184" y="466855"/>
                    <a:pt x="5755961" y="529831"/>
                    <a:pt x="5676772" y="5298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C49A012-F022-4130-862E-8BE32FA36E15}"/>
                </a:ext>
              </a:extLst>
            </p:cNvPr>
            <p:cNvSpPr/>
            <p:nvPr/>
          </p:nvSpPr>
          <p:spPr>
            <a:xfrm>
              <a:off x="2995451" y="1533837"/>
              <a:ext cx="5823784" cy="3473070"/>
            </a:xfrm>
            <a:custGeom>
              <a:avLst/>
              <a:gdLst>
                <a:gd name="connsiteX0" fmla="*/ 5823302 w 5823784"/>
                <a:gd name="connsiteY0" fmla="*/ 3475082 h 3473070"/>
                <a:gd name="connsiteX1" fmla="*/ 765 w 5823784"/>
                <a:gd name="connsiteY1" fmla="*/ 3475082 h 3473070"/>
                <a:gd name="connsiteX2" fmla="*/ 765 w 5823784"/>
                <a:gd name="connsiteY2" fmla="*/ 72783 h 3473070"/>
                <a:gd name="connsiteX3" fmla="*/ 72783 w 5823784"/>
                <a:gd name="connsiteY3" fmla="*/ 765 h 3473070"/>
                <a:gd name="connsiteX4" fmla="*/ 5751284 w 5823784"/>
                <a:gd name="connsiteY4" fmla="*/ 765 h 3473070"/>
                <a:gd name="connsiteX5" fmla="*/ 5823302 w 5823784"/>
                <a:gd name="connsiteY5" fmla="*/ 72783 h 3473070"/>
                <a:gd name="connsiteX6" fmla="*/ 5823302 w 5823784"/>
                <a:gd name="connsiteY6" fmla="*/ 3475082 h 34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784" h="3473070">
                  <a:moveTo>
                    <a:pt x="5823302" y="3475082"/>
                  </a:moveTo>
                  <a:lnTo>
                    <a:pt x="765" y="3475082"/>
                  </a:lnTo>
                  <a:lnTo>
                    <a:pt x="765" y="72783"/>
                  </a:lnTo>
                  <a:cubicBezTo>
                    <a:pt x="765" y="32877"/>
                    <a:pt x="32877" y="765"/>
                    <a:pt x="72783" y="765"/>
                  </a:cubicBezTo>
                  <a:lnTo>
                    <a:pt x="5751284" y="765"/>
                  </a:lnTo>
                  <a:cubicBezTo>
                    <a:pt x="5791190" y="765"/>
                    <a:pt x="5823302" y="32877"/>
                    <a:pt x="5823302" y="72783"/>
                  </a:cubicBezTo>
                  <a:lnTo>
                    <a:pt x="5823302" y="3475082"/>
                  </a:lnTo>
                  <a:close/>
                </a:path>
              </a:pathLst>
            </a:custGeom>
            <a:solidFill>
              <a:srgbClr val="47484C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389B70A-C398-461C-9A71-96952B9226F6}"/>
                </a:ext>
              </a:extLst>
            </p:cNvPr>
            <p:cNvSpPr/>
            <p:nvPr/>
          </p:nvSpPr>
          <p:spPr>
            <a:xfrm>
              <a:off x="3242370" y="1781379"/>
              <a:ext cx="5334312" cy="3002304"/>
            </a:xfrm>
            <a:custGeom>
              <a:avLst/>
              <a:gdLst>
                <a:gd name="connsiteX0" fmla="*/ 765 w 5334311"/>
                <a:gd name="connsiteY0" fmla="*/ 765 h 3002304"/>
                <a:gd name="connsiteX1" fmla="*/ 5335700 w 5334311"/>
                <a:gd name="connsiteY1" fmla="*/ 765 h 3002304"/>
                <a:gd name="connsiteX2" fmla="*/ 5335700 w 5334311"/>
                <a:gd name="connsiteY2" fmla="*/ 3002134 h 3002304"/>
                <a:gd name="connsiteX3" fmla="*/ 765 w 5334311"/>
                <a:gd name="connsiteY3" fmla="*/ 3002134 h 300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311" h="3002304">
                  <a:moveTo>
                    <a:pt x="765" y="765"/>
                  </a:moveTo>
                  <a:lnTo>
                    <a:pt x="5335700" y="765"/>
                  </a:lnTo>
                  <a:lnTo>
                    <a:pt x="5335700" y="3002134"/>
                  </a:lnTo>
                  <a:lnTo>
                    <a:pt x="765" y="3002134"/>
                  </a:lnTo>
                  <a:close/>
                </a:path>
              </a:pathLst>
            </a:custGeom>
            <a:solidFill>
              <a:srgbClr val="FFFFFF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23AF83E-E9C0-48B5-932D-AD753846AE95}"/>
                </a:ext>
              </a:extLst>
            </p:cNvPr>
            <p:cNvSpPr/>
            <p:nvPr/>
          </p:nvSpPr>
          <p:spPr>
            <a:xfrm>
              <a:off x="5000728" y="5537221"/>
              <a:ext cx="1745888" cy="611061"/>
            </a:xfrm>
            <a:custGeom>
              <a:avLst/>
              <a:gdLst>
                <a:gd name="connsiteX0" fmla="*/ 1545876 w 1745888"/>
                <a:gd name="connsiteY0" fmla="*/ 554461 h 611060"/>
                <a:gd name="connsiteX1" fmla="*/ 1512205 w 1745888"/>
                <a:gd name="connsiteY1" fmla="*/ 515178 h 611060"/>
                <a:gd name="connsiteX2" fmla="*/ 1454217 w 1745888"/>
                <a:gd name="connsiteY2" fmla="*/ 765 h 611060"/>
                <a:gd name="connsiteX3" fmla="*/ 847209 w 1745888"/>
                <a:gd name="connsiteY3" fmla="*/ 765 h 611060"/>
                <a:gd name="connsiteX4" fmla="*/ 277301 w 1745888"/>
                <a:gd name="connsiteY4" fmla="*/ 765 h 611060"/>
                <a:gd name="connsiteX5" fmla="*/ 223054 w 1745888"/>
                <a:gd name="connsiteY5" fmla="*/ 515178 h 611060"/>
                <a:gd name="connsiteX6" fmla="*/ 191254 w 1745888"/>
                <a:gd name="connsiteY6" fmla="*/ 554461 h 611060"/>
                <a:gd name="connsiteX7" fmla="*/ 765 w 1745888"/>
                <a:gd name="connsiteY7" fmla="*/ 613073 h 611060"/>
                <a:gd name="connsiteX8" fmla="*/ 846897 w 1745888"/>
                <a:gd name="connsiteY8" fmla="*/ 613073 h 611060"/>
                <a:gd name="connsiteX9" fmla="*/ 1748212 w 1745888"/>
                <a:gd name="connsiteY9" fmla="*/ 613073 h 611060"/>
                <a:gd name="connsiteX10" fmla="*/ 1545876 w 1745888"/>
                <a:gd name="connsiteY10" fmla="*/ 554461 h 6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888" h="611060">
                  <a:moveTo>
                    <a:pt x="1545876" y="554461"/>
                  </a:moveTo>
                  <a:cubicBezTo>
                    <a:pt x="1527482" y="549473"/>
                    <a:pt x="1514076" y="533884"/>
                    <a:pt x="1512205" y="515178"/>
                  </a:cubicBezTo>
                  <a:lnTo>
                    <a:pt x="1454217" y="765"/>
                  </a:lnTo>
                  <a:lnTo>
                    <a:pt x="847209" y="765"/>
                  </a:lnTo>
                  <a:lnTo>
                    <a:pt x="277301" y="765"/>
                  </a:lnTo>
                  <a:lnTo>
                    <a:pt x="223054" y="515178"/>
                  </a:lnTo>
                  <a:cubicBezTo>
                    <a:pt x="221183" y="533884"/>
                    <a:pt x="208401" y="549473"/>
                    <a:pt x="191254" y="554461"/>
                  </a:cubicBezTo>
                  <a:lnTo>
                    <a:pt x="765" y="613073"/>
                  </a:lnTo>
                  <a:lnTo>
                    <a:pt x="846897" y="613073"/>
                  </a:lnTo>
                  <a:lnTo>
                    <a:pt x="1748212" y="613073"/>
                  </a:lnTo>
                  <a:lnTo>
                    <a:pt x="1545876" y="554461"/>
                  </a:lnTo>
                  <a:close/>
                </a:path>
              </a:pathLst>
            </a:custGeom>
            <a:solidFill>
              <a:srgbClr val="DBDBDB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B271FA-BDC7-46FB-B1E0-F689B3530F13}"/>
                </a:ext>
              </a:extLst>
            </p:cNvPr>
            <p:cNvSpPr/>
            <p:nvPr/>
          </p:nvSpPr>
          <p:spPr>
            <a:xfrm>
              <a:off x="5001040" y="6196294"/>
              <a:ext cx="1745888" cy="12471"/>
            </a:xfrm>
            <a:custGeom>
              <a:avLst/>
              <a:gdLst>
                <a:gd name="connsiteX0" fmla="*/ 846897 w 1745888"/>
                <a:gd name="connsiteY0" fmla="*/ 765 h 12470"/>
                <a:gd name="connsiteX1" fmla="*/ 765 w 1745888"/>
                <a:gd name="connsiteY1" fmla="*/ 765 h 12470"/>
                <a:gd name="connsiteX2" fmla="*/ 765 w 1745888"/>
                <a:gd name="connsiteY2" fmla="*/ 14794 h 12470"/>
                <a:gd name="connsiteX3" fmla="*/ 846897 w 1745888"/>
                <a:gd name="connsiteY3" fmla="*/ 14794 h 12470"/>
                <a:gd name="connsiteX4" fmla="*/ 1748212 w 1745888"/>
                <a:gd name="connsiteY4" fmla="*/ 14794 h 12470"/>
                <a:gd name="connsiteX5" fmla="*/ 1748212 w 1745888"/>
                <a:gd name="connsiteY5" fmla="*/ 765 h 1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12470">
                  <a:moveTo>
                    <a:pt x="846897" y="765"/>
                  </a:moveTo>
                  <a:lnTo>
                    <a:pt x="765" y="765"/>
                  </a:lnTo>
                  <a:lnTo>
                    <a:pt x="765" y="14794"/>
                  </a:lnTo>
                  <a:lnTo>
                    <a:pt x="846897" y="14794"/>
                  </a:lnTo>
                  <a:lnTo>
                    <a:pt x="1748212" y="14794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98A3A5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6DFD06-10DF-4E14-81CD-43155AB04FD0}"/>
                </a:ext>
              </a:extLst>
            </p:cNvPr>
            <p:cNvSpPr/>
            <p:nvPr/>
          </p:nvSpPr>
          <p:spPr>
            <a:xfrm>
              <a:off x="5001040" y="6149841"/>
              <a:ext cx="1745888" cy="49883"/>
            </a:xfrm>
            <a:custGeom>
              <a:avLst/>
              <a:gdLst>
                <a:gd name="connsiteX0" fmla="*/ 846897 w 1745888"/>
                <a:gd name="connsiteY0" fmla="*/ 765 h 49882"/>
                <a:gd name="connsiteX1" fmla="*/ 765 w 1745888"/>
                <a:gd name="connsiteY1" fmla="*/ 765 h 49882"/>
                <a:gd name="connsiteX2" fmla="*/ 765 w 1745888"/>
                <a:gd name="connsiteY2" fmla="*/ 49400 h 49882"/>
                <a:gd name="connsiteX3" fmla="*/ 846897 w 1745888"/>
                <a:gd name="connsiteY3" fmla="*/ 49400 h 49882"/>
                <a:gd name="connsiteX4" fmla="*/ 1748212 w 1745888"/>
                <a:gd name="connsiteY4" fmla="*/ 49400 h 49882"/>
                <a:gd name="connsiteX5" fmla="*/ 1748212 w 1745888"/>
                <a:gd name="connsiteY5" fmla="*/ 765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49882">
                  <a:moveTo>
                    <a:pt x="846897" y="765"/>
                  </a:moveTo>
                  <a:lnTo>
                    <a:pt x="765" y="765"/>
                  </a:lnTo>
                  <a:lnTo>
                    <a:pt x="765" y="49400"/>
                  </a:lnTo>
                  <a:lnTo>
                    <a:pt x="846897" y="49400"/>
                  </a:lnTo>
                  <a:lnTo>
                    <a:pt x="1748212" y="49400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F1F3F1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1D502C8-C682-480A-BF01-53180BC6DB80}"/>
                </a:ext>
              </a:extLst>
            </p:cNvPr>
            <p:cNvSpPr/>
            <p:nvPr/>
          </p:nvSpPr>
          <p:spPr>
            <a:xfrm>
              <a:off x="5276641" y="5537221"/>
              <a:ext cx="1222122" cy="411531"/>
            </a:xfrm>
            <a:custGeom>
              <a:avLst/>
              <a:gdLst>
                <a:gd name="connsiteX0" fmla="*/ 1224445 w 1222121"/>
                <a:gd name="connsiteY0" fmla="*/ 411048 h 411530"/>
                <a:gd name="connsiteX1" fmla="*/ 1178304 w 1222121"/>
                <a:gd name="connsiteY1" fmla="*/ 765 h 411530"/>
                <a:gd name="connsiteX2" fmla="*/ 571296 w 1222121"/>
                <a:gd name="connsiteY2" fmla="*/ 765 h 411530"/>
                <a:gd name="connsiteX3" fmla="*/ 1388 w 1222121"/>
                <a:gd name="connsiteY3" fmla="*/ 765 h 411530"/>
                <a:gd name="connsiteX4" fmla="*/ 765 w 1222121"/>
                <a:gd name="connsiteY4" fmla="*/ 7624 h 4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121" h="411530">
                  <a:moveTo>
                    <a:pt x="1224445" y="411048"/>
                  </a:moveTo>
                  <a:lnTo>
                    <a:pt x="1178304" y="765"/>
                  </a:lnTo>
                  <a:lnTo>
                    <a:pt x="571296" y="765"/>
                  </a:lnTo>
                  <a:lnTo>
                    <a:pt x="1388" y="765"/>
                  </a:lnTo>
                  <a:lnTo>
                    <a:pt x="765" y="7624"/>
                  </a:lnTo>
                  <a:close/>
                </a:path>
              </a:pathLst>
            </a:custGeom>
            <a:solidFill>
              <a:srgbClr val="CFCECE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1C0CF5C2-BE7B-4368-93E9-D69C9A509E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733" y="1632056"/>
            <a:ext cx="5372534" cy="304249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5D80D6CE-2BE3-41CE-B457-B8ADA85105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22EEEB4F-B1F5-4390-B57B-C90D71225A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5E98F473-CA8F-4E57-90FB-8E44F38524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728932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 5">
            <a:extLst>
              <a:ext uri="{FF2B5EF4-FFF2-40B4-BE49-F238E27FC236}">
                <a16:creationId xmlns:a16="http://schemas.microsoft.com/office/drawing/2014/main" id="{3C8FAF3D-5C23-4C70-9FDE-2B6A8B274D19}"/>
              </a:ext>
            </a:extLst>
          </p:cNvPr>
          <p:cNvGrpSpPr/>
          <p:nvPr userDrawn="1"/>
        </p:nvGrpSpPr>
        <p:grpSpPr>
          <a:xfrm>
            <a:off x="2372307" y="1623429"/>
            <a:ext cx="7447387" cy="4326521"/>
            <a:chOff x="2029987" y="1623429"/>
            <a:chExt cx="7447387" cy="4326521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9904538-3BF5-43F3-8755-0396E1894654}"/>
                </a:ext>
              </a:extLst>
            </p:cNvPr>
            <p:cNvSpPr/>
            <p:nvPr/>
          </p:nvSpPr>
          <p:spPr>
            <a:xfrm>
              <a:off x="2029333" y="5673840"/>
              <a:ext cx="7447387" cy="181714"/>
            </a:xfrm>
            <a:custGeom>
              <a:avLst/>
              <a:gdLst>
                <a:gd name="connsiteX0" fmla="*/ 3728386 w 7447387"/>
                <a:gd name="connsiteY0" fmla="*/ 654 h 181713"/>
                <a:gd name="connsiteX1" fmla="*/ 654 w 7447387"/>
                <a:gd name="connsiteY1" fmla="*/ 654 h 181713"/>
                <a:gd name="connsiteX2" fmla="*/ 654 w 7447387"/>
                <a:gd name="connsiteY2" fmla="*/ 182080 h 181713"/>
                <a:gd name="connsiteX3" fmla="*/ 3728386 w 7447387"/>
                <a:gd name="connsiteY3" fmla="*/ 182080 h 181713"/>
                <a:gd name="connsiteX4" fmla="*/ 7448618 w 7447387"/>
                <a:gd name="connsiteY4" fmla="*/ 182080 h 181713"/>
                <a:gd name="connsiteX5" fmla="*/ 7448618 w 7447387"/>
                <a:gd name="connsiteY5" fmla="*/ 654 h 18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387" h="181713">
                  <a:moveTo>
                    <a:pt x="3728386" y="654"/>
                  </a:moveTo>
                  <a:lnTo>
                    <a:pt x="654" y="654"/>
                  </a:lnTo>
                  <a:lnTo>
                    <a:pt x="654" y="182080"/>
                  </a:lnTo>
                  <a:lnTo>
                    <a:pt x="3728386" y="182080"/>
                  </a:lnTo>
                  <a:lnTo>
                    <a:pt x="7448618" y="182080"/>
                  </a:lnTo>
                  <a:lnTo>
                    <a:pt x="7448618" y="6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DFB8233-D4B8-4550-80E7-94AD93E598B1}"/>
                </a:ext>
              </a:extLst>
            </p:cNvPr>
            <p:cNvSpPr/>
            <p:nvPr/>
          </p:nvSpPr>
          <p:spPr>
            <a:xfrm>
              <a:off x="2029333" y="5855266"/>
              <a:ext cx="7447387" cy="95183"/>
            </a:xfrm>
            <a:custGeom>
              <a:avLst/>
              <a:gdLst>
                <a:gd name="connsiteX0" fmla="*/ 3728386 w 7447387"/>
                <a:gd name="connsiteY0" fmla="*/ 654 h 95183"/>
                <a:gd name="connsiteX1" fmla="*/ 654 w 7447387"/>
                <a:gd name="connsiteY1" fmla="*/ 654 h 95183"/>
                <a:gd name="connsiteX2" fmla="*/ 13345 w 7447387"/>
                <a:gd name="connsiteY2" fmla="*/ 16518 h 95183"/>
                <a:gd name="connsiteX3" fmla="*/ 176600 w 7447387"/>
                <a:gd name="connsiteY3" fmla="*/ 94684 h 95183"/>
                <a:gd name="connsiteX4" fmla="*/ 3728386 w 7447387"/>
                <a:gd name="connsiteY4" fmla="*/ 94684 h 95183"/>
                <a:gd name="connsiteX5" fmla="*/ 7272962 w 7447387"/>
                <a:gd name="connsiteY5" fmla="*/ 94684 h 95183"/>
                <a:gd name="connsiteX6" fmla="*/ 7435927 w 7447387"/>
                <a:gd name="connsiteY6" fmla="*/ 16518 h 95183"/>
                <a:gd name="connsiteX7" fmla="*/ 7448618 w 7447387"/>
                <a:gd name="connsiteY7" fmla="*/ 654 h 95183"/>
                <a:gd name="connsiteX8" fmla="*/ 3728386 w 7447387"/>
                <a:gd name="connsiteY8" fmla="*/ 654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7387" h="95183">
                  <a:moveTo>
                    <a:pt x="3728386" y="654"/>
                  </a:moveTo>
                  <a:lnTo>
                    <a:pt x="654" y="654"/>
                  </a:lnTo>
                  <a:lnTo>
                    <a:pt x="13345" y="16518"/>
                  </a:lnTo>
                  <a:cubicBezTo>
                    <a:pt x="52861" y="65841"/>
                    <a:pt x="113144" y="94684"/>
                    <a:pt x="176600" y="94684"/>
                  </a:cubicBezTo>
                  <a:lnTo>
                    <a:pt x="3728386" y="94684"/>
                  </a:lnTo>
                  <a:lnTo>
                    <a:pt x="7272962" y="94684"/>
                  </a:lnTo>
                  <a:cubicBezTo>
                    <a:pt x="7336417" y="94684"/>
                    <a:pt x="7396123" y="65841"/>
                    <a:pt x="7435927" y="16518"/>
                  </a:cubicBezTo>
                  <a:lnTo>
                    <a:pt x="7448618" y="654"/>
                  </a:lnTo>
                  <a:lnTo>
                    <a:pt x="3728386" y="654"/>
                  </a:ln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A4B0893-4138-4541-A073-CD1F16AF7C94}"/>
                </a:ext>
              </a:extLst>
            </p:cNvPr>
            <p:cNvSpPr/>
            <p:nvPr/>
          </p:nvSpPr>
          <p:spPr>
            <a:xfrm>
              <a:off x="5248265" y="5673840"/>
              <a:ext cx="1015291" cy="66340"/>
            </a:xfrm>
            <a:custGeom>
              <a:avLst/>
              <a:gdLst>
                <a:gd name="connsiteX0" fmla="*/ 992870 w 1015290"/>
                <a:gd name="connsiteY0" fmla="*/ 654 h 66339"/>
                <a:gd name="connsiteX1" fmla="*/ 509453 w 1015290"/>
                <a:gd name="connsiteY1" fmla="*/ 654 h 66339"/>
                <a:gd name="connsiteX2" fmla="*/ 25171 w 1015290"/>
                <a:gd name="connsiteY2" fmla="*/ 654 h 66339"/>
                <a:gd name="connsiteX3" fmla="*/ 654 w 1015290"/>
                <a:gd name="connsiteY3" fmla="*/ 25171 h 66339"/>
                <a:gd name="connsiteX4" fmla="*/ 654 w 1015290"/>
                <a:gd name="connsiteY4" fmla="*/ 43920 h 66339"/>
                <a:gd name="connsiteX5" fmla="*/ 25171 w 1015290"/>
                <a:gd name="connsiteY5" fmla="*/ 68437 h 66339"/>
                <a:gd name="connsiteX6" fmla="*/ 509453 w 1015290"/>
                <a:gd name="connsiteY6" fmla="*/ 68437 h 66339"/>
                <a:gd name="connsiteX7" fmla="*/ 992870 w 1015290"/>
                <a:gd name="connsiteY7" fmla="*/ 68437 h 66339"/>
                <a:gd name="connsiteX8" fmla="*/ 1017387 w 1015290"/>
                <a:gd name="connsiteY8" fmla="*/ 43920 h 66339"/>
                <a:gd name="connsiteX9" fmla="*/ 1017387 w 1015290"/>
                <a:gd name="connsiteY9" fmla="*/ 25171 h 66339"/>
                <a:gd name="connsiteX10" fmla="*/ 992870 w 1015290"/>
                <a:gd name="connsiteY10" fmla="*/ 654 h 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290" h="66339">
                  <a:moveTo>
                    <a:pt x="992870" y="654"/>
                  </a:moveTo>
                  <a:lnTo>
                    <a:pt x="509453" y="654"/>
                  </a:lnTo>
                  <a:lnTo>
                    <a:pt x="25171" y="654"/>
                  </a:lnTo>
                  <a:cubicBezTo>
                    <a:pt x="11615" y="654"/>
                    <a:pt x="654" y="11615"/>
                    <a:pt x="654" y="25171"/>
                  </a:cubicBezTo>
                  <a:lnTo>
                    <a:pt x="654" y="43920"/>
                  </a:lnTo>
                  <a:cubicBezTo>
                    <a:pt x="654" y="57476"/>
                    <a:pt x="11615" y="68437"/>
                    <a:pt x="25171" y="68437"/>
                  </a:cubicBezTo>
                  <a:lnTo>
                    <a:pt x="509453" y="68437"/>
                  </a:lnTo>
                  <a:lnTo>
                    <a:pt x="992870" y="68437"/>
                  </a:lnTo>
                  <a:cubicBezTo>
                    <a:pt x="1006426" y="68437"/>
                    <a:pt x="1017387" y="57476"/>
                    <a:pt x="1017387" y="43920"/>
                  </a:cubicBezTo>
                  <a:lnTo>
                    <a:pt x="1017387" y="25171"/>
                  </a:lnTo>
                  <a:cubicBezTo>
                    <a:pt x="1017099" y="11615"/>
                    <a:pt x="1006426" y="654"/>
                    <a:pt x="992870" y="654"/>
                  </a:cubicBez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45A7274-D164-41C6-8199-2952115E0C22}"/>
                </a:ext>
              </a:extLst>
            </p:cNvPr>
            <p:cNvSpPr/>
            <p:nvPr/>
          </p:nvSpPr>
          <p:spPr>
            <a:xfrm>
              <a:off x="2741767" y="1622775"/>
              <a:ext cx="6025403" cy="4049624"/>
            </a:xfrm>
            <a:custGeom>
              <a:avLst/>
              <a:gdLst>
                <a:gd name="connsiteX0" fmla="*/ 5893378 w 6025403"/>
                <a:gd name="connsiteY0" fmla="*/ 654 h 4049623"/>
                <a:gd name="connsiteX1" fmla="*/ 3015664 w 6025403"/>
                <a:gd name="connsiteY1" fmla="*/ 654 h 4049623"/>
                <a:gd name="connsiteX2" fmla="*/ 132469 w 6025403"/>
                <a:gd name="connsiteY2" fmla="*/ 654 h 4049623"/>
                <a:gd name="connsiteX3" fmla="*/ 654 w 6025403"/>
                <a:gd name="connsiteY3" fmla="*/ 132181 h 4049623"/>
                <a:gd name="connsiteX4" fmla="*/ 654 w 6025403"/>
                <a:gd name="connsiteY4" fmla="*/ 4051720 h 4049623"/>
                <a:gd name="connsiteX5" fmla="*/ 3015952 w 6025403"/>
                <a:gd name="connsiteY5" fmla="*/ 4051720 h 4049623"/>
                <a:gd name="connsiteX6" fmla="*/ 6025192 w 6025403"/>
                <a:gd name="connsiteY6" fmla="*/ 4051720 h 4049623"/>
                <a:gd name="connsiteX7" fmla="*/ 6025192 w 6025403"/>
                <a:gd name="connsiteY7" fmla="*/ 132181 h 4049623"/>
                <a:gd name="connsiteX8" fmla="*/ 5893378 w 6025403"/>
                <a:gd name="connsiteY8" fmla="*/ 654 h 40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5403" h="4049623">
                  <a:moveTo>
                    <a:pt x="5893378" y="654"/>
                  </a:moveTo>
                  <a:lnTo>
                    <a:pt x="3015664" y="654"/>
                  </a:lnTo>
                  <a:lnTo>
                    <a:pt x="132469" y="654"/>
                  </a:lnTo>
                  <a:cubicBezTo>
                    <a:pt x="59783" y="654"/>
                    <a:pt x="654" y="59495"/>
                    <a:pt x="654" y="132181"/>
                  </a:cubicBezTo>
                  <a:lnTo>
                    <a:pt x="654" y="4051720"/>
                  </a:lnTo>
                  <a:lnTo>
                    <a:pt x="3015952" y="4051720"/>
                  </a:lnTo>
                  <a:lnTo>
                    <a:pt x="6025192" y="4051720"/>
                  </a:lnTo>
                  <a:lnTo>
                    <a:pt x="6025192" y="132181"/>
                  </a:lnTo>
                  <a:cubicBezTo>
                    <a:pt x="6025192" y="59495"/>
                    <a:pt x="5966352" y="654"/>
                    <a:pt x="5893378" y="654"/>
                  </a:cubicBezTo>
                  <a:close/>
                </a:path>
              </a:pathLst>
            </a:custGeom>
            <a:solidFill>
              <a:srgbClr val="47484C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DF62C-935D-4591-B453-FEA9541EDF9C}"/>
                </a:ext>
              </a:extLst>
            </p:cNvPr>
            <p:cNvSpPr/>
            <p:nvPr/>
          </p:nvSpPr>
          <p:spPr>
            <a:xfrm>
              <a:off x="2971649" y="1852657"/>
              <a:ext cx="5563908" cy="3591012"/>
            </a:xfrm>
            <a:custGeom>
              <a:avLst/>
              <a:gdLst>
                <a:gd name="connsiteX0" fmla="*/ 654 w 5563907"/>
                <a:gd name="connsiteY0" fmla="*/ 654 h 3591012"/>
                <a:gd name="connsiteX1" fmla="*/ 5565716 w 5563907"/>
                <a:gd name="connsiteY1" fmla="*/ 654 h 3591012"/>
                <a:gd name="connsiteX2" fmla="*/ 5565716 w 5563907"/>
                <a:gd name="connsiteY2" fmla="*/ 3592244 h 3591012"/>
                <a:gd name="connsiteX3" fmla="*/ 655 w 5563907"/>
                <a:gd name="connsiteY3" fmla="*/ 3592244 h 359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907" h="3591012">
                  <a:moveTo>
                    <a:pt x="654" y="654"/>
                  </a:moveTo>
                  <a:lnTo>
                    <a:pt x="5565716" y="654"/>
                  </a:lnTo>
                  <a:lnTo>
                    <a:pt x="5565716" y="3592244"/>
                  </a:lnTo>
                  <a:lnTo>
                    <a:pt x="655" y="3592244"/>
                  </a:ln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6FD96B1-DEFE-4982-A389-7126832E2756}"/>
                </a:ext>
              </a:extLst>
            </p:cNvPr>
            <p:cNvSpPr/>
            <p:nvPr/>
          </p:nvSpPr>
          <p:spPr>
            <a:xfrm>
              <a:off x="5735432" y="1721131"/>
              <a:ext cx="34612" cy="34612"/>
            </a:xfrm>
            <a:custGeom>
              <a:avLst/>
              <a:gdLst>
                <a:gd name="connsiteX0" fmla="*/ 36420 w 34612"/>
                <a:gd name="connsiteY0" fmla="*/ 18537 h 34612"/>
                <a:gd name="connsiteX1" fmla="*/ 18538 w 34612"/>
                <a:gd name="connsiteY1" fmla="*/ 36420 h 34612"/>
                <a:gd name="connsiteX2" fmla="*/ 655 w 34612"/>
                <a:gd name="connsiteY2" fmla="*/ 18537 h 34612"/>
                <a:gd name="connsiteX3" fmla="*/ 18538 w 34612"/>
                <a:gd name="connsiteY3" fmla="*/ 654 h 34612"/>
                <a:gd name="connsiteX4" fmla="*/ 36420 w 34612"/>
                <a:gd name="connsiteY4" fmla="*/ 18537 h 3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2" h="34612">
                  <a:moveTo>
                    <a:pt x="36420" y="18537"/>
                  </a:moveTo>
                  <a:cubicBezTo>
                    <a:pt x="36420" y="28414"/>
                    <a:pt x="28414" y="36420"/>
                    <a:pt x="18538" y="36420"/>
                  </a:cubicBezTo>
                  <a:cubicBezTo>
                    <a:pt x="8661" y="36420"/>
                    <a:pt x="655" y="28414"/>
                    <a:pt x="655" y="18537"/>
                  </a:cubicBezTo>
                  <a:cubicBezTo>
                    <a:pt x="655" y="8661"/>
                    <a:pt x="8661" y="654"/>
                    <a:pt x="18538" y="654"/>
                  </a:cubicBezTo>
                  <a:cubicBezTo>
                    <a:pt x="28414" y="654"/>
                    <a:pt x="36420" y="8661"/>
                    <a:pt x="36420" y="18537"/>
                  </a:cubicBez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D8C96F8D-9405-40F6-9605-702BAD484C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323" y="1817394"/>
            <a:ext cx="5599355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2607B69-82BD-4F3D-A8ED-EDE6A952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B198EDE6-F8C4-43EE-B44D-39ABD066A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377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fik 5">
            <a:extLst>
              <a:ext uri="{FF2B5EF4-FFF2-40B4-BE49-F238E27FC236}">
                <a16:creationId xmlns:a16="http://schemas.microsoft.com/office/drawing/2014/main" id="{0650528E-6D8D-47A2-94FB-0B846199850B}"/>
              </a:ext>
            </a:extLst>
          </p:cNvPr>
          <p:cNvGrpSpPr/>
          <p:nvPr userDrawn="1"/>
        </p:nvGrpSpPr>
        <p:grpSpPr>
          <a:xfrm>
            <a:off x="2372307" y="1218910"/>
            <a:ext cx="7447387" cy="4326521"/>
            <a:chOff x="2029987" y="1623429"/>
            <a:chExt cx="7447387" cy="4326521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4B14FB8-ECC8-492A-8CEC-722FFB1BF732}"/>
                </a:ext>
              </a:extLst>
            </p:cNvPr>
            <p:cNvSpPr/>
            <p:nvPr/>
          </p:nvSpPr>
          <p:spPr>
            <a:xfrm>
              <a:off x="2029333" y="5673840"/>
              <a:ext cx="7447387" cy="181714"/>
            </a:xfrm>
            <a:custGeom>
              <a:avLst/>
              <a:gdLst>
                <a:gd name="connsiteX0" fmla="*/ 3728386 w 7447387"/>
                <a:gd name="connsiteY0" fmla="*/ 654 h 181713"/>
                <a:gd name="connsiteX1" fmla="*/ 654 w 7447387"/>
                <a:gd name="connsiteY1" fmla="*/ 654 h 181713"/>
                <a:gd name="connsiteX2" fmla="*/ 654 w 7447387"/>
                <a:gd name="connsiteY2" fmla="*/ 182080 h 181713"/>
                <a:gd name="connsiteX3" fmla="*/ 3728386 w 7447387"/>
                <a:gd name="connsiteY3" fmla="*/ 182080 h 181713"/>
                <a:gd name="connsiteX4" fmla="*/ 7448618 w 7447387"/>
                <a:gd name="connsiteY4" fmla="*/ 182080 h 181713"/>
                <a:gd name="connsiteX5" fmla="*/ 7448618 w 7447387"/>
                <a:gd name="connsiteY5" fmla="*/ 654 h 18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387" h="181713">
                  <a:moveTo>
                    <a:pt x="3728386" y="654"/>
                  </a:moveTo>
                  <a:lnTo>
                    <a:pt x="654" y="654"/>
                  </a:lnTo>
                  <a:lnTo>
                    <a:pt x="654" y="182080"/>
                  </a:lnTo>
                  <a:lnTo>
                    <a:pt x="3728386" y="182080"/>
                  </a:lnTo>
                  <a:lnTo>
                    <a:pt x="7448618" y="182080"/>
                  </a:lnTo>
                  <a:lnTo>
                    <a:pt x="7448618" y="6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5CBB7026-B1A7-4F68-9691-BBF87B47B36E}"/>
                </a:ext>
              </a:extLst>
            </p:cNvPr>
            <p:cNvSpPr/>
            <p:nvPr/>
          </p:nvSpPr>
          <p:spPr>
            <a:xfrm>
              <a:off x="2029333" y="5855266"/>
              <a:ext cx="7447387" cy="95183"/>
            </a:xfrm>
            <a:custGeom>
              <a:avLst/>
              <a:gdLst>
                <a:gd name="connsiteX0" fmla="*/ 3728386 w 7447387"/>
                <a:gd name="connsiteY0" fmla="*/ 654 h 95183"/>
                <a:gd name="connsiteX1" fmla="*/ 654 w 7447387"/>
                <a:gd name="connsiteY1" fmla="*/ 654 h 95183"/>
                <a:gd name="connsiteX2" fmla="*/ 13345 w 7447387"/>
                <a:gd name="connsiteY2" fmla="*/ 16518 h 95183"/>
                <a:gd name="connsiteX3" fmla="*/ 176600 w 7447387"/>
                <a:gd name="connsiteY3" fmla="*/ 94684 h 95183"/>
                <a:gd name="connsiteX4" fmla="*/ 3728386 w 7447387"/>
                <a:gd name="connsiteY4" fmla="*/ 94684 h 95183"/>
                <a:gd name="connsiteX5" fmla="*/ 7272962 w 7447387"/>
                <a:gd name="connsiteY5" fmla="*/ 94684 h 95183"/>
                <a:gd name="connsiteX6" fmla="*/ 7435927 w 7447387"/>
                <a:gd name="connsiteY6" fmla="*/ 16518 h 95183"/>
                <a:gd name="connsiteX7" fmla="*/ 7448618 w 7447387"/>
                <a:gd name="connsiteY7" fmla="*/ 654 h 95183"/>
                <a:gd name="connsiteX8" fmla="*/ 3728386 w 7447387"/>
                <a:gd name="connsiteY8" fmla="*/ 654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7387" h="95183">
                  <a:moveTo>
                    <a:pt x="3728386" y="654"/>
                  </a:moveTo>
                  <a:lnTo>
                    <a:pt x="654" y="654"/>
                  </a:lnTo>
                  <a:lnTo>
                    <a:pt x="13345" y="16518"/>
                  </a:lnTo>
                  <a:cubicBezTo>
                    <a:pt x="52861" y="65841"/>
                    <a:pt x="113144" y="94684"/>
                    <a:pt x="176600" y="94684"/>
                  </a:cubicBezTo>
                  <a:lnTo>
                    <a:pt x="3728386" y="94684"/>
                  </a:lnTo>
                  <a:lnTo>
                    <a:pt x="7272962" y="94684"/>
                  </a:lnTo>
                  <a:cubicBezTo>
                    <a:pt x="7336417" y="94684"/>
                    <a:pt x="7396123" y="65841"/>
                    <a:pt x="7435927" y="16518"/>
                  </a:cubicBezTo>
                  <a:lnTo>
                    <a:pt x="7448618" y="654"/>
                  </a:lnTo>
                  <a:lnTo>
                    <a:pt x="3728386" y="654"/>
                  </a:ln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2D00D8B7-BA77-45A0-A3D1-2DCEE08ADB8E}"/>
                </a:ext>
              </a:extLst>
            </p:cNvPr>
            <p:cNvSpPr/>
            <p:nvPr/>
          </p:nvSpPr>
          <p:spPr>
            <a:xfrm>
              <a:off x="5248265" y="5673840"/>
              <a:ext cx="1015291" cy="66340"/>
            </a:xfrm>
            <a:custGeom>
              <a:avLst/>
              <a:gdLst>
                <a:gd name="connsiteX0" fmla="*/ 992870 w 1015290"/>
                <a:gd name="connsiteY0" fmla="*/ 654 h 66339"/>
                <a:gd name="connsiteX1" fmla="*/ 509453 w 1015290"/>
                <a:gd name="connsiteY1" fmla="*/ 654 h 66339"/>
                <a:gd name="connsiteX2" fmla="*/ 25171 w 1015290"/>
                <a:gd name="connsiteY2" fmla="*/ 654 h 66339"/>
                <a:gd name="connsiteX3" fmla="*/ 654 w 1015290"/>
                <a:gd name="connsiteY3" fmla="*/ 25171 h 66339"/>
                <a:gd name="connsiteX4" fmla="*/ 654 w 1015290"/>
                <a:gd name="connsiteY4" fmla="*/ 43920 h 66339"/>
                <a:gd name="connsiteX5" fmla="*/ 25171 w 1015290"/>
                <a:gd name="connsiteY5" fmla="*/ 68437 h 66339"/>
                <a:gd name="connsiteX6" fmla="*/ 509453 w 1015290"/>
                <a:gd name="connsiteY6" fmla="*/ 68437 h 66339"/>
                <a:gd name="connsiteX7" fmla="*/ 992870 w 1015290"/>
                <a:gd name="connsiteY7" fmla="*/ 68437 h 66339"/>
                <a:gd name="connsiteX8" fmla="*/ 1017387 w 1015290"/>
                <a:gd name="connsiteY8" fmla="*/ 43920 h 66339"/>
                <a:gd name="connsiteX9" fmla="*/ 1017387 w 1015290"/>
                <a:gd name="connsiteY9" fmla="*/ 25171 h 66339"/>
                <a:gd name="connsiteX10" fmla="*/ 992870 w 1015290"/>
                <a:gd name="connsiteY10" fmla="*/ 654 h 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290" h="66339">
                  <a:moveTo>
                    <a:pt x="992870" y="654"/>
                  </a:moveTo>
                  <a:lnTo>
                    <a:pt x="509453" y="654"/>
                  </a:lnTo>
                  <a:lnTo>
                    <a:pt x="25171" y="654"/>
                  </a:lnTo>
                  <a:cubicBezTo>
                    <a:pt x="11615" y="654"/>
                    <a:pt x="654" y="11615"/>
                    <a:pt x="654" y="25171"/>
                  </a:cubicBezTo>
                  <a:lnTo>
                    <a:pt x="654" y="43920"/>
                  </a:lnTo>
                  <a:cubicBezTo>
                    <a:pt x="654" y="57476"/>
                    <a:pt x="11615" y="68437"/>
                    <a:pt x="25171" y="68437"/>
                  </a:cubicBezTo>
                  <a:lnTo>
                    <a:pt x="509453" y="68437"/>
                  </a:lnTo>
                  <a:lnTo>
                    <a:pt x="992870" y="68437"/>
                  </a:lnTo>
                  <a:cubicBezTo>
                    <a:pt x="1006426" y="68437"/>
                    <a:pt x="1017387" y="57476"/>
                    <a:pt x="1017387" y="43920"/>
                  </a:cubicBezTo>
                  <a:lnTo>
                    <a:pt x="1017387" y="25171"/>
                  </a:lnTo>
                  <a:cubicBezTo>
                    <a:pt x="1017099" y="11615"/>
                    <a:pt x="1006426" y="654"/>
                    <a:pt x="992870" y="654"/>
                  </a:cubicBez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5047E88-69F3-49E2-B8BB-AE9846817B3B}"/>
                </a:ext>
              </a:extLst>
            </p:cNvPr>
            <p:cNvSpPr/>
            <p:nvPr/>
          </p:nvSpPr>
          <p:spPr>
            <a:xfrm>
              <a:off x="2741767" y="1622775"/>
              <a:ext cx="6025403" cy="4049624"/>
            </a:xfrm>
            <a:custGeom>
              <a:avLst/>
              <a:gdLst>
                <a:gd name="connsiteX0" fmla="*/ 5893378 w 6025403"/>
                <a:gd name="connsiteY0" fmla="*/ 654 h 4049623"/>
                <a:gd name="connsiteX1" fmla="*/ 3015664 w 6025403"/>
                <a:gd name="connsiteY1" fmla="*/ 654 h 4049623"/>
                <a:gd name="connsiteX2" fmla="*/ 132469 w 6025403"/>
                <a:gd name="connsiteY2" fmla="*/ 654 h 4049623"/>
                <a:gd name="connsiteX3" fmla="*/ 654 w 6025403"/>
                <a:gd name="connsiteY3" fmla="*/ 132181 h 4049623"/>
                <a:gd name="connsiteX4" fmla="*/ 654 w 6025403"/>
                <a:gd name="connsiteY4" fmla="*/ 4051720 h 4049623"/>
                <a:gd name="connsiteX5" fmla="*/ 3015952 w 6025403"/>
                <a:gd name="connsiteY5" fmla="*/ 4051720 h 4049623"/>
                <a:gd name="connsiteX6" fmla="*/ 6025192 w 6025403"/>
                <a:gd name="connsiteY6" fmla="*/ 4051720 h 4049623"/>
                <a:gd name="connsiteX7" fmla="*/ 6025192 w 6025403"/>
                <a:gd name="connsiteY7" fmla="*/ 132181 h 4049623"/>
                <a:gd name="connsiteX8" fmla="*/ 5893378 w 6025403"/>
                <a:gd name="connsiteY8" fmla="*/ 654 h 40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5403" h="4049623">
                  <a:moveTo>
                    <a:pt x="5893378" y="654"/>
                  </a:moveTo>
                  <a:lnTo>
                    <a:pt x="3015664" y="654"/>
                  </a:lnTo>
                  <a:lnTo>
                    <a:pt x="132469" y="654"/>
                  </a:lnTo>
                  <a:cubicBezTo>
                    <a:pt x="59783" y="654"/>
                    <a:pt x="654" y="59495"/>
                    <a:pt x="654" y="132181"/>
                  </a:cubicBezTo>
                  <a:lnTo>
                    <a:pt x="654" y="4051720"/>
                  </a:lnTo>
                  <a:lnTo>
                    <a:pt x="3015952" y="4051720"/>
                  </a:lnTo>
                  <a:lnTo>
                    <a:pt x="6025192" y="4051720"/>
                  </a:lnTo>
                  <a:lnTo>
                    <a:pt x="6025192" y="132181"/>
                  </a:lnTo>
                  <a:cubicBezTo>
                    <a:pt x="6025192" y="59495"/>
                    <a:pt x="5966352" y="654"/>
                    <a:pt x="5893378" y="654"/>
                  </a:cubicBezTo>
                  <a:close/>
                </a:path>
              </a:pathLst>
            </a:custGeom>
            <a:solidFill>
              <a:srgbClr val="47484C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4C8B32F5-5579-441D-AF02-C72BBF920CF4}"/>
                </a:ext>
              </a:extLst>
            </p:cNvPr>
            <p:cNvSpPr/>
            <p:nvPr/>
          </p:nvSpPr>
          <p:spPr>
            <a:xfrm>
              <a:off x="2971649" y="1852657"/>
              <a:ext cx="5563908" cy="3591012"/>
            </a:xfrm>
            <a:custGeom>
              <a:avLst/>
              <a:gdLst>
                <a:gd name="connsiteX0" fmla="*/ 654 w 5563907"/>
                <a:gd name="connsiteY0" fmla="*/ 654 h 3591012"/>
                <a:gd name="connsiteX1" fmla="*/ 5565716 w 5563907"/>
                <a:gd name="connsiteY1" fmla="*/ 654 h 3591012"/>
                <a:gd name="connsiteX2" fmla="*/ 5565716 w 5563907"/>
                <a:gd name="connsiteY2" fmla="*/ 3592244 h 3591012"/>
                <a:gd name="connsiteX3" fmla="*/ 655 w 5563907"/>
                <a:gd name="connsiteY3" fmla="*/ 3592244 h 359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907" h="3591012">
                  <a:moveTo>
                    <a:pt x="654" y="654"/>
                  </a:moveTo>
                  <a:lnTo>
                    <a:pt x="5565716" y="654"/>
                  </a:lnTo>
                  <a:lnTo>
                    <a:pt x="5565716" y="3592244"/>
                  </a:lnTo>
                  <a:lnTo>
                    <a:pt x="655" y="3592244"/>
                  </a:ln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1F60296-ECDB-4784-8BBE-313AFA662AF4}"/>
                </a:ext>
              </a:extLst>
            </p:cNvPr>
            <p:cNvSpPr/>
            <p:nvPr/>
          </p:nvSpPr>
          <p:spPr>
            <a:xfrm>
              <a:off x="5735432" y="1721131"/>
              <a:ext cx="34612" cy="34612"/>
            </a:xfrm>
            <a:custGeom>
              <a:avLst/>
              <a:gdLst>
                <a:gd name="connsiteX0" fmla="*/ 36420 w 34612"/>
                <a:gd name="connsiteY0" fmla="*/ 18537 h 34612"/>
                <a:gd name="connsiteX1" fmla="*/ 18538 w 34612"/>
                <a:gd name="connsiteY1" fmla="*/ 36420 h 34612"/>
                <a:gd name="connsiteX2" fmla="*/ 655 w 34612"/>
                <a:gd name="connsiteY2" fmla="*/ 18537 h 34612"/>
                <a:gd name="connsiteX3" fmla="*/ 18538 w 34612"/>
                <a:gd name="connsiteY3" fmla="*/ 654 h 34612"/>
                <a:gd name="connsiteX4" fmla="*/ 36420 w 34612"/>
                <a:gd name="connsiteY4" fmla="*/ 18537 h 3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2" h="34612">
                  <a:moveTo>
                    <a:pt x="36420" y="18537"/>
                  </a:moveTo>
                  <a:cubicBezTo>
                    <a:pt x="36420" y="28414"/>
                    <a:pt x="28414" y="36420"/>
                    <a:pt x="18538" y="36420"/>
                  </a:cubicBezTo>
                  <a:cubicBezTo>
                    <a:pt x="8661" y="36420"/>
                    <a:pt x="655" y="28414"/>
                    <a:pt x="655" y="18537"/>
                  </a:cubicBezTo>
                  <a:cubicBezTo>
                    <a:pt x="655" y="8661"/>
                    <a:pt x="8661" y="654"/>
                    <a:pt x="18538" y="654"/>
                  </a:cubicBezTo>
                  <a:cubicBezTo>
                    <a:pt x="28414" y="654"/>
                    <a:pt x="36420" y="8661"/>
                    <a:pt x="36420" y="18537"/>
                  </a:cubicBez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8CCF6189-5C3E-44D6-85C3-7B9B4D1B9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323" y="1412875"/>
            <a:ext cx="5599355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AA3FF084-DA12-42E7-8906-257A9FA0BF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FD26D12D-D61E-452D-BC0E-626728B1B0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CDB5D2A6-B0FC-4693-9CEE-A244F705B8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67343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k 5">
            <a:extLst>
              <a:ext uri="{FF2B5EF4-FFF2-40B4-BE49-F238E27FC236}">
                <a16:creationId xmlns:a16="http://schemas.microsoft.com/office/drawing/2014/main" id="{BFCB8462-27B7-461B-9077-0D850A393457}"/>
              </a:ext>
            </a:extLst>
          </p:cNvPr>
          <p:cNvGrpSpPr/>
          <p:nvPr userDrawn="1"/>
        </p:nvGrpSpPr>
        <p:grpSpPr>
          <a:xfrm>
            <a:off x="4565854" y="1623429"/>
            <a:ext cx="3060292" cy="4326521"/>
            <a:chOff x="4223534" y="1623429"/>
            <a:chExt cx="3060292" cy="4326521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0BB8756-09AF-4EA9-B385-9A704D1BE442}"/>
                </a:ext>
              </a:extLst>
            </p:cNvPr>
            <p:cNvSpPr/>
            <p:nvPr/>
          </p:nvSpPr>
          <p:spPr>
            <a:xfrm>
              <a:off x="4222880" y="1622775"/>
              <a:ext cx="3060292" cy="4326521"/>
            </a:xfrm>
            <a:custGeom>
              <a:avLst/>
              <a:gdLst>
                <a:gd name="connsiteX0" fmla="*/ 2935478 w 3060292"/>
                <a:gd name="connsiteY0" fmla="*/ 4327176 h 4326521"/>
                <a:gd name="connsiteX1" fmla="*/ 127277 w 3060292"/>
                <a:gd name="connsiteY1" fmla="*/ 4327176 h 4326521"/>
                <a:gd name="connsiteX2" fmla="*/ 654 w 3060292"/>
                <a:gd name="connsiteY2" fmla="*/ 4200553 h 4326521"/>
                <a:gd name="connsiteX3" fmla="*/ 654 w 3060292"/>
                <a:gd name="connsiteY3" fmla="*/ 127277 h 4326521"/>
                <a:gd name="connsiteX4" fmla="*/ 127277 w 3060292"/>
                <a:gd name="connsiteY4" fmla="*/ 654 h 4326521"/>
                <a:gd name="connsiteX5" fmla="*/ 2935478 w 3060292"/>
                <a:gd name="connsiteY5" fmla="*/ 654 h 4326521"/>
                <a:gd name="connsiteX6" fmla="*/ 3062100 w 3060292"/>
                <a:gd name="connsiteY6" fmla="*/ 127277 h 4326521"/>
                <a:gd name="connsiteX7" fmla="*/ 3062100 w 3060292"/>
                <a:gd name="connsiteY7" fmla="*/ 4200264 h 4326521"/>
                <a:gd name="connsiteX8" fmla="*/ 2935478 w 3060292"/>
                <a:gd name="connsiteY8" fmla="*/ 4327176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92" h="4326521">
                  <a:moveTo>
                    <a:pt x="2935478" y="4327176"/>
                  </a:moveTo>
                  <a:lnTo>
                    <a:pt x="127277" y="4327176"/>
                  </a:lnTo>
                  <a:cubicBezTo>
                    <a:pt x="57188" y="4327176"/>
                    <a:pt x="654" y="4270354"/>
                    <a:pt x="654" y="4200553"/>
                  </a:cubicBezTo>
                  <a:lnTo>
                    <a:pt x="654" y="127277"/>
                  </a:lnTo>
                  <a:cubicBezTo>
                    <a:pt x="654" y="57476"/>
                    <a:pt x="57476" y="654"/>
                    <a:pt x="127277" y="654"/>
                  </a:cubicBezTo>
                  <a:lnTo>
                    <a:pt x="2935478" y="654"/>
                  </a:lnTo>
                  <a:cubicBezTo>
                    <a:pt x="3005567" y="654"/>
                    <a:pt x="3062100" y="57476"/>
                    <a:pt x="3062100" y="127277"/>
                  </a:cubicBezTo>
                  <a:lnTo>
                    <a:pt x="3062100" y="4200264"/>
                  </a:lnTo>
                  <a:cubicBezTo>
                    <a:pt x="3062100" y="4270354"/>
                    <a:pt x="3005567" y="4327176"/>
                    <a:pt x="2935478" y="43271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4CCD54F-B0F6-4880-A0E7-44D3DCA7F897}"/>
                </a:ext>
              </a:extLst>
            </p:cNvPr>
            <p:cNvSpPr/>
            <p:nvPr/>
          </p:nvSpPr>
          <p:spPr>
            <a:xfrm>
              <a:off x="4314313" y="1959378"/>
              <a:ext cx="2875694" cy="3625625"/>
            </a:xfrm>
            <a:custGeom>
              <a:avLst/>
              <a:gdLst>
                <a:gd name="connsiteX0" fmla="*/ 654 w 2875693"/>
                <a:gd name="connsiteY0" fmla="*/ 654 h 3625624"/>
                <a:gd name="connsiteX1" fmla="*/ 2875195 w 2875693"/>
                <a:gd name="connsiteY1" fmla="*/ 654 h 3625624"/>
                <a:gd name="connsiteX2" fmla="*/ 2875195 w 2875693"/>
                <a:gd name="connsiteY2" fmla="*/ 3625126 h 3625624"/>
                <a:gd name="connsiteX3" fmla="*/ 655 w 2875693"/>
                <a:gd name="connsiteY3" fmla="*/ 3625126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693" h="3625624">
                  <a:moveTo>
                    <a:pt x="654" y="654"/>
                  </a:moveTo>
                  <a:lnTo>
                    <a:pt x="2875195" y="654"/>
                  </a:lnTo>
                  <a:lnTo>
                    <a:pt x="2875195" y="3625126"/>
                  </a:lnTo>
                  <a:lnTo>
                    <a:pt x="655" y="3625126"/>
                  </a:lnTo>
                  <a:close/>
                </a:path>
              </a:pathLst>
            </a:custGeom>
            <a:solidFill>
              <a:schemeClr val="bg2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4616DDF-2A20-43B0-8525-9F7C379D39AF}"/>
                </a:ext>
              </a:extLst>
            </p:cNvPr>
            <p:cNvSpPr/>
            <p:nvPr/>
          </p:nvSpPr>
          <p:spPr>
            <a:xfrm>
              <a:off x="5635633" y="5719702"/>
              <a:ext cx="291319" cy="115374"/>
            </a:xfrm>
            <a:custGeom>
              <a:avLst/>
              <a:gdLst>
                <a:gd name="connsiteX0" fmla="*/ 252458 w 291319"/>
                <a:gd name="connsiteY0" fmla="*/ 116605 h 115373"/>
                <a:gd name="connsiteX1" fmla="*/ 39305 w 291319"/>
                <a:gd name="connsiteY1" fmla="*/ 116605 h 115373"/>
                <a:gd name="connsiteX2" fmla="*/ 654 w 291319"/>
                <a:gd name="connsiteY2" fmla="*/ 77955 h 115373"/>
                <a:gd name="connsiteX3" fmla="*/ 654 w 291319"/>
                <a:gd name="connsiteY3" fmla="*/ 39305 h 115373"/>
                <a:gd name="connsiteX4" fmla="*/ 39305 w 291319"/>
                <a:gd name="connsiteY4" fmla="*/ 654 h 115373"/>
                <a:gd name="connsiteX5" fmla="*/ 252458 w 291319"/>
                <a:gd name="connsiteY5" fmla="*/ 654 h 115373"/>
                <a:gd name="connsiteX6" fmla="*/ 291108 w 291319"/>
                <a:gd name="connsiteY6" fmla="*/ 39305 h 115373"/>
                <a:gd name="connsiteX7" fmla="*/ 291108 w 291319"/>
                <a:gd name="connsiteY7" fmla="*/ 77955 h 115373"/>
                <a:gd name="connsiteX8" fmla="*/ 252458 w 291319"/>
                <a:gd name="connsiteY8" fmla="*/ 116605 h 1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9" h="115373">
                  <a:moveTo>
                    <a:pt x="252458" y="116605"/>
                  </a:moveTo>
                  <a:lnTo>
                    <a:pt x="39305" y="116605"/>
                  </a:lnTo>
                  <a:cubicBezTo>
                    <a:pt x="17961" y="116605"/>
                    <a:pt x="654" y="99299"/>
                    <a:pt x="654" y="77955"/>
                  </a:cubicBezTo>
                  <a:lnTo>
                    <a:pt x="654" y="39305"/>
                  </a:lnTo>
                  <a:cubicBezTo>
                    <a:pt x="654" y="17961"/>
                    <a:pt x="17961" y="654"/>
                    <a:pt x="39305" y="654"/>
                  </a:cubicBezTo>
                  <a:lnTo>
                    <a:pt x="252458" y="654"/>
                  </a:lnTo>
                  <a:cubicBezTo>
                    <a:pt x="273802" y="654"/>
                    <a:pt x="291108" y="17961"/>
                    <a:pt x="291108" y="39305"/>
                  </a:cubicBezTo>
                  <a:lnTo>
                    <a:pt x="291108" y="77955"/>
                  </a:lnTo>
                  <a:cubicBezTo>
                    <a:pt x="291108" y="99299"/>
                    <a:pt x="273802" y="116605"/>
                    <a:pt x="252458" y="116605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A062469-01B4-427B-A2A9-986264DEC6CE}"/>
                </a:ext>
              </a:extLst>
            </p:cNvPr>
            <p:cNvSpPr/>
            <p:nvPr/>
          </p:nvSpPr>
          <p:spPr>
            <a:xfrm>
              <a:off x="5725783" y="1779942"/>
              <a:ext cx="60571" cy="60571"/>
            </a:xfrm>
            <a:custGeom>
              <a:avLst/>
              <a:gdLst>
                <a:gd name="connsiteX0" fmla="*/ 36329 w 60571"/>
                <a:gd name="connsiteY0" fmla="*/ 6488 h 60571"/>
                <a:gd name="connsiteX1" fmla="*/ 54769 w 60571"/>
                <a:gd name="connsiteY1" fmla="*/ 36328 h 60571"/>
                <a:gd name="connsiteX2" fmla="*/ 24928 w 60571"/>
                <a:gd name="connsiteY2" fmla="*/ 54769 h 60571"/>
                <a:gd name="connsiteX3" fmla="*/ 6488 w 60571"/>
                <a:gd name="connsiteY3" fmla="*/ 24928 h 60571"/>
                <a:gd name="connsiteX4" fmla="*/ 36329 w 60571"/>
                <a:gd name="connsiteY4" fmla="*/ 6488 h 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1" h="60571">
                  <a:moveTo>
                    <a:pt x="36329" y="6488"/>
                  </a:moveTo>
                  <a:cubicBezTo>
                    <a:pt x="49661" y="9636"/>
                    <a:pt x="57917" y="22996"/>
                    <a:pt x="54769" y="36328"/>
                  </a:cubicBezTo>
                  <a:cubicBezTo>
                    <a:pt x="51621" y="49661"/>
                    <a:pt x="38260" y="57917"/>
                    <a:pt x="24928" y="54769"/>
                  </a:cubicBezTo>
                  <a:cubicBezTo>
                    <a:pt x="11595" y="51621"/>
                    <a:pt x="3339" y="38260"/>
                    <a:pt x="6488" y="24928"/>
                  </a:cubicBezTo>
                  <a:cubicBezTo>
                    <a:pt x="9636" y="11595"/>
                    <a:pt x="22996" y="3339"/>
                    <a:pt x="36329" y="6488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8FA97EC-7863-410C-B7E7-4BF5C52939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5996" y="1964113"/>
            <a:ext cx="2880009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9622AFF-5CCF-4ECD-BBE3-DCBEB50D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FAFB8A58-74FA-4949-BEB5-8FCD41854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393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fik 5">
            <a:extLst>
              <a:ext uri="{FF2B5EF4-FFF2-40B4-BE49-F238E27FC236}">
                <a16:creationId xmlns:a16="http://schemas.microsoft.com/office/drawing/2014/main" id="{BF362BBC-C833-46C0-A98D-03EBD7AD9B28}"/>
              </a:ext>
            </a:extLst>
          </p:cNvPr>
          <p:cNvGrpSpPr/>
          <p:nvPr userDrawn="1"/>
        </p:nvGrpSpPr>
        <p:grpSpPr>
          <a:xfrm>
            <a:off x="4565854" y="1623429"/>
            <a:ext cx="3060292" cy="4326521"/>
            <a:chOff x="4223534" y="1623429"/>
            <a:chExt cx="3060292" cy="4326521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EB34FD9-39C7-4EDF-BA09-5B7A66B15AD1}"/>
                </a:ext>
              </a:extLst>
            </p:cNvPr>
            <p:cNvSpPr/>
            <p:nvPr/>
          </p:nvSpPr>
          <p:spPr>
            <a:xfrm>
              <a:off x="4222880" y="1622775"/>
              <a:ext cx="3060292" cy="4326521"/>
            </a:xfrm>
            <a:custGeom>
              <a:avLst/>
              <a:gdLst>
                <a:gd name="connsiteX0" fmla="*/ 2935478 w 3060292"/>
                <a:gd name="connsiteY0" fmla="*/ 4327176 h 4326521"/>
                <a:gd name="connsiteX1" fmla="*/ 127277 w 3060292"/>
                <a:gd name="connsiteY1" fmla="*/ 4327176 h 4326521"/>
                <a:gd name="connsiteX2" fmla="*/ 654 w 3060292"/>
                <a:gd name="connsiteY2" fmla="*/ 4200553 h 4326521"/>
                <a:gd name="connsiteX3" fmla="*/ 654 w 3060292"/>
                <a:gd name="connsiteY3" fmla="*/ 127277 h 4326521"/>
                <a:gd name="connsiteX4" fmla="*/ 127277 w 3060292"/>
                <a:gd name="connsiteY4" fmla="*/ 654 h 4326521"/>
                <a:gd name="connsiteX5" fmla="*/ 2935478 w 3060292"/>
                <a:gd name="connsiteY5" fmla="*/ 654 h 4326521"/>
                <a:gd name="connsiteX6" fmla="*/ 3062100 w 3060292"/>
                <a:gd name="connsiteY6" fmla="*/ 127277 h 4326521"/>
                <a:gd name="connsiteX7" fmla="*/ 3062100 w 3060292"/>
                <a:gd name="connsiteY7" fmla="*/ 4200264 h 4326521"/>
                <a:gd name="connsiteX8" fmla="*/ 2935478 w 3060292"/>
                <a:gd name="connsiteY8" fmla="*/ 4327176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92" h="4326521">
                  <a:moveTo>
                    <a:pt x="2935478" y="4327176"/>
                  </a:moveTo>
                  <a:lnTo>
                    <a:pt x="127277" y="4327176"/>
                  </a:lnTo>
                  <a:cubicBezTo>
                    <a:pt x="57188" y="4327176"/>
                    <a:pt x="654" y="4270354"/>
                    <a:pt x="654" y="4200553"/>
                  </a:cubicBezTo>
                  <a:lnTo>
                    <a:pt x="654" y="127277"/>
                  </a:lnTo>
                  <a:cubicBezTo>
                    <a:pt x="654" y="57476"/>
                    <a:pt x="57476" y="654"/>
                    <a:pt x="127277" y="654"/>
                  </a:cubicBezTo>
                  <a:lnTo>
                    <a:pt x="2935478" y="654"/>
                  </a:lnTo>
                  <a:cubicBezTo>
                    <a:pt x="3005567" y="654"/>
                    <a:pt x="3062100" y="57476"/>
                    <a:pt x="3062100" y="127277"/>
                  </a:cubicBezTo>
                  <a:lnTo>
                    <a:pt x="3062100" y="4200264"/>
                  </a:lnTo>
                  <a:cubicBezTo>
                    <a:pt x="3062100" y="4270354"/>
                    <a:pt x="3005567" y="4327176"/>
                    <a:pt x="2935478" y="43271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B8DCA9EA-C5C2-4C9B-9F6C-C9497B712AD6}"/>
                </a:ext>
              </a:extLst>
            </p:cNvPr>
            <p:cNvSpPr/>
            <p:nvPr/>
          </p:nvSpPr>
          <p:spPr>
            <a:xfrm>
              <a:off x="4314313" y="1959378"/>
              <a:ext cx="2875694" cy="3625625"/>
            </a:xfrm>
            <a:custGeom>
              <a:avLst/>
              <a:gdLst>
                <a:gd name="connsiteX0" fmla="*/ 654 w 2875693"/>
                <a:gd name="connsiteY0" fmla="*/ 654 h 3625624"/>
                <a:gd name="connsiteX1" fmla="*/ 2875195 w 2875693"/>
                <a:gd name="connsiteY1" fmla="*/ 654 h 3625624"/>
                <a:gd name="connsiteX2" fmla="*/ 2875195 w 2875693"/>
                <a:gd name="connsiteY2" fmla="*/ 3625126 h 3625624"/>
                <a:gd name="connsiteX3" fmla="*/ 655 w 2875693"/>
                <a:gd name="connsiteY3" fmla="*/ 3625126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693" h="3625624">
                  <a:moveTo>
                    <a:pt x="654" y="654"/>
                  </a:moveTo>
                  <a:lnTo>
                    <a:pt x="2875195" y="654"/>
                  </a:lnTo>
                  <a:lnTo>
                    <a:pt x="2875195" y="3625126"/>
                  </a:lnTo>
                  <a:lnTo>
                    <a:pt x="655" y="3625126"/>
                  </a:lnTo>
                  <a:close/>
                </a:path>
              </a:pathLst>
            </a:custGeom>
            <a:solidFill>
              <a:schemeClr val="bg2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98FE19A-8676-4AAF-9083-A6FA5E2FCC7D}"/>
                </a:ext>
              </a:extLst>
            </p:cNvPr>
            <p:cNvSpPr/>
            <p:nvPr/>
          </p:nvSpPr>
          <p:spPr>
            <a:xfrm>
              <a:off x="5635633" y="5719702"/>
              <a:ext cx="291319" cy="115374"/>
            </a:xfrm>
            <a:custGeom>
              <a:avLst/>
              <a:gdLst>
                <a:gd name="connsiteX0" fmla="*/ 252458 w 291319"/>
                <a:gd name="connsiteY0" fmla="*/ 116605 h 115373"/>
                <a:gd name="connsiteX1" fmla="*/ 39305 w 291319"/>
                <a:gd name="connsiteY1" fmla="*/ 116605 h 115373"/>
                <a:gd name="connsiteX2" fmla="*/ 654 w 291319"/>
                <a:gd name="connsiteY2" fmla="*/ 77955 h 115373"/>
                <a:gd name="connsiteX3" fmla="*/ 654 w 291319"/>
                <a:gd name="connsiteY3" fmla="*/ 39305 h 115373"/>
                <a:gd name="connsiteX4" fmla="*/ 39305 w 291319"/>
                <a:gd name="connsiteY4" fmla="*/ 654 h 115373"/>
                <a:gd name="connsiteX5" fmla="*/ 252458 w 291319"/>
                <a:gd name="connsiteY5" fmla="*/ 654 h 115373"/>
                <a:gd name="connsiteX6" fmla="*/ 291108 w 291319"/>
                <a:gd name="connsiteY6" fmla="*/ 39305 h 115373"/>
                <a:gd name="connsiteX7" fmla="*/ 291108 w 291319"/>
                <a:gd name="connsiteY7" fmla="*/ 77955 h 115373"/>
                <a:gd name="connsiteX8" fmla="*/ 252458 w 291319"/>
                <a:gd name="connsiteY8" fmla="*/ 116605 h 1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9" h="115373">
                  <a:moveTo>
                    <a:pt x="252458" y="116605"/>
                  </a:moveTo>
                  <a:lnTo>
                    <a:pt x="39305" y="116605"/>
                  </a:lnTo>
                  <a:cubicBezTo>
                    <a:pt x="17961" y="116605"/>
                    <a:pt x="654" y="99299"/>
                    <a:pt x="654" y="77955"/>
                  </a:cubicBezTo>
                  <a:lnTo>
                    <a:pt x="654" y="39305"/>
                  </a:lnTo>
                  <a:cubicBezTo>
                    <a:pt x="654" y="17961"/>
                    <a:pt x="17961" y="654"/>
                    <a:pt x="39305" y="654"/>
                  </a:cubicBezTo>
                  <a:lnTo>
                    <a:pt x="252458" y="654"/>
                  </a:lnTo>
                  <a:cubicBezTo>
                    <a:pt x="273802" y="654"/>
                    <a:pt x="291108" y="17961"/>
                    <a:pt x="291108" y="39305"/>
                  </a:cubicBezTo>
                  <a:lnTo>
                    <a:pt x="291108" y="77955"/>
                  </a:lnTo>
                  <a:cubicBezTo>
                    <a:pt x="291108" y="99299"/>
                    <a:pt x="273802" y="116605"/>
                    <a:pt x="252458" y="116605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3D5A9C7-9A75-45E2-A04F-C4643D031BA9}"/>
                </a:ext>
              </a:extLst>
            </p:cNvPr>
            <p:cNvSpPr/>
            <p:nvPr/>
          </p:nvSpPr>
          <p:spPr>
            <a:xfrm>
              <a:off x="5725783" y="1779942"/>
              <a:ext cx="60571" cy="60571"/>
            </a:xfrm>
            <a:custGeom>
              <a:avLst/>
              <a:gdLst>
                <a:gd name="connsiteX0" fmla="*/ 36329 w 60571"/>
                <a:gd name="connsiteY0" fmla="*/ 6488 h 60571"/>
                <a:gd name="connsiteX1" fmla="*/ 54769 w 60571"/>
                <a:gd name="connsiteY1" fmla="*/ 36328 h 60571"/>
                <a:gd name="connsiteX2" fmla="*/ 24928 w 60571"/>
                <a:gd name="connsiteY2" fmla="*/ 54769 h 60571"/>
                <a:gd name="connsiteX3" fmla="*/ 6488 w 60571"/>
                <a:gd name="connsiteY3" fmla="*/ 24928 h 60571"/>
                <a:gd name="connsiteX4" fmla="*/ 36329 w 60571"/>
                <a:gd name="connsiteY4" fmla="*/ 6488 h 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1" h="60571">
                  <a:moveTo>
                    <a:pt x="36329" y="6488"/>
                  </a:moveTo>
                  <a:cubicBezTo>
                    <a:pt x="49661" y="9636"/>
                    <a:pt x="57917" y="22996"/>
                    <a:pt x="54769" y="36328"/>
                  </a:cubicBezTo>
                  <a:cubicBezTo>
                    <a:pt x="51621" y="49661"/>
                    <a:pt x="38260" y="57917"/>
                    <a:pt x="24928" y="54769"/>
                  </a:cubicBezTo>
                  <a:cubicBezTo>
                    <a:pt x="11595" y="51621"/>
                    <a:pt x="3339" y="38260"/>
                    <a:pt x="6488" y="24928"/>
                  </a:cubicBezTo>
                  <a:cubicBezTo>
                    <a:pt x="9636" y="11595"/>
                    <a:pt x="22996" y="3339"/>
                    <a:pt x="36329" y="6488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84E34CF2-183A-400A-92B3-FCC03E7577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5996" y="1964113"/>
            <a:ext cx="2880009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AEE91CBF-7708-4433-BBFF-77543315A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2ECDAD50-4AF2-41BD-86F7-E9E493DC8F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66F6953C-1336-4C0F-AA26-D75CB228F7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77096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afik 5">
            <a:extLst>
              <a:ext uri="{FF2B5EF4-FFF2-40B4-BE49-F238E27FC236}">
                <a16:creationId xmlns:a16="http://schemas.microsoft.com/office/drawing/2014/main" id="{A4601637-D41D-46A0-924A-197920861414}"/>
              </a:ext>
            </a:extLst>
          </p:cNvPr>
          <p:cNvGrpSpPr/>
          <p:nvPr userDrawn="1"/>
        </p:nvGrpSpPr>
        <p:grpSpPr>
          <a:xfrm>
            <a:off x="5059078" y="1622776"/>
            <a:ext cx="2073845" cy="4326521"/>
            <a:chOff x="4716104" y="1622776"/>
            <a:chExt cx="2073845" cy="4326521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2BE4D1EA-AA7D-4238-A559-EB336D00A779}"/>
                </a:ext>
              </a:extLst>
            </p:cNvPr>
            <p:cNvSpPr/>
            <p:nvPr/>
          </p:nvSpPr>
          <p:spPr>
            <a:xfrm>
              <a:off x="4716104" y="1622776"/>
              <a:ext cx="2073845" cy="4326521"/>
            </a:xfrm>
            <a:custGeom>
              <a:avLst/>
              <a:gdLst>
                <a:gd name="connsiteX0" fmla="*/ 1834232 w 2073845"/>
                <a:gd name="connsiteY0" fmla="*/ 4327174 h 4326521"/>
                <a:gd name="connsiteX1" fmla="*/ 240054 w 2073845"/>
                <a:gd name="connsiteY1" fmla="*/ 4327174 h 4326521"/>
                <a:gd name="connsiteX2" fmla="*/ 653 w 2073845"/>
                <a:gd name="connsiteY2" fmla="*/ 4087773 h 4326521"/>
                <a:gd name="connsiteX3" fmla="*/ 653 w 2073845"/>
                <a:gd name="connsiteY3" fmla="*/ 240054 h 4326521"/>
                <a:gd name="connsiteX4" fmla="*/ 240054 w 2073845"/>
                <a:gd name="connsiteY4" fmla="*/ 653 h 4326521"/>
                <a:gd name="connsiteX5" fmla="*/ 1833943 w 2073845"/>
                <a:gd name="connsiteY5" fmla="*/ 653 h 4326521"/>
                <a:gd name="connsiteX6" fmla="*/ 2073344 w 2073845"/>
                <a:gd name="connsiteY6" fmla="*/ 240054 h 4326521"/>
                <a:gd name="connsiteX7" fmla="*/ 2073344 w 2073845"/>
                <a:gd name="connsiteY7" fmla="*/ 4087773 h 4326521"/>
                <a:gd name="connsiteX8" fmla="*/ 1834232 w 2073845"/>
                <a:gd name="connsiteY8" fmla="*/ 4327174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45" h="4326521">
                  <a:moveTo>
                    <a:pt x="1834232" y="4327174"/>
                  </a:moveTo>
                  <a:lnTo>
                    <a:pt x="240054" y="4327174"/>
                  </a:lnTo>
                  <a:cubicBezTo>
                    <a:pt x="107662" y="4327174"/>
                    <a:pt x="653" y="4219877"/>
                    <a:pt x="653" y="4087773"/>
                  </a:cubicBezTo>
                  <a:lnTo>
                    <a:pt x="653" y="240054"/>
                  </a:lnTo>
                  <a:cubicBezTo>
                    <a:pt x="653" y="107951"/>
                    <a:pt x="107951" y="653"/>
                    <a:pt x="240054" y="653"/>
                  </a:cubicBezTo>
                  <a:lnTo>
                    <a:pt x="1833943" y="653"/>
                  </a:lnTo>
                  <a:cubicBezTo>
                    <a:pt x="1966335" y="653"/>
                    <a:pt x="2073344" y="107951"/>
                    <a:pt x="2073344" y="240054"/>
                  </a:cubicBezTo>
                  <a:lnTo>
                    <a:pt x="2073344" y="4087773"/>
                  </a:lnTo>
                  <a:cubicBezTo>
                    <a:pt x="2073633" y="4219877"/>
                    <a:pt x="1966335" y="4327174"/>
                    <a:pt x="1834232" y="4327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645D62E-FD1D-4CC1-A875-0F704BE963F8}"/>
                </a:ext>
              </a:extLst>
            </p:cNvPr>
            <p:cNvSpPr/>
            <p:nvPr/>
          </p:nvSpPr>
          <p:spPr>
            <a:xfrm>
              <a:off x="4825998" y="2188108"/>
              <a:ext cx="1851750" cy="3195857"/>
            </a:xfrm>
            <a:custGeom>
              <a:avLst/>
              <a:gdLst>
                <a:gd name="connsiteX0" fmla="*/ 653 w 1851750"/>
                <a:gd name="connsiteY0" fmla="*/ 653 h 3195856"/>
                <a:gd name="connsiteX1" fmla="*/ 1853845 w 1851750"/>
                <a:gd name="connsiteY1" fmla="*/ 653 h 3195856"/>
                <a:gd name="connsiteX2" fmla="*/ 1853845 w 1851750"/>
                <a:gd name="connsiteY2" fmla="*/ 3196510 h 3195856"/>
                <a:gd name="connsiteX3" fmla="*/ 653 w 1851750"/>
                <a:gd name="connsiteY3" fmla="*/ 3196510 h 31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50" h="3195856">
                  <a:moveTo>
                    <a:pt x="653" y="653"/>
                  </a:moveTo>
                  <a:lnTo>
                    <a:pt x="1853845" y="653"/>
                  </a:lnTo>
                  <a:lnTo>
                    <a:pt x="1853845" y="3196510"/>
                  </a:lnTo>
                  <a:lnTo>
                    <a:pt x="653" y="3196510"/>
                  </a:lnTo>
                  <a:close/>
                </a:path>
              </a:pathLst>
            </a:custGeom>
            <a:solidFill>
              <a:schemeClr val="bg2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8DD96B9-3887-465C-AC97-7F630F395E90}"/>
                </a:ext>
              </a:extLst>
            </p:cNvPr>
            <p:cNvSpPr/>
            <p:nvPr/>
          </p:nvSpPr>
          <p:spPr>
            <a:xfrm>
              <a:off x="5520837" y="1944381"/>
              <a:ext cx="447074" cy="63456"/>
            </a:xfrm>
            <a:custGeom>
              <a:avLst/>
              <a:gdLst>
                <a:gd name="connsiteX0" fmla="*/ 31804 w 447073"/>
                <a:gd name="connsiteY0" fmla="*/ 63820 h 63455"/>
                <a:gd name="connsiteX1" fmla="*/ 653 w 447073"/>
                <a:gd name="connsiteY1" fmla="*/ 32669 h 63455"/>
                <a:gd name="connsiteX2" fmla="*/ 653 w 447073"/>
                <a:gd name="connsiteY2" fmla="*/ 31804 h 63455"/>
                <a:gd name="connsiteX3" fmla="*/ 31804 w 447073"/>
                <a:gd name="connsiteY3" fmla="*/ 653 h 63455"/>
                <a:gd name="connsiteX4" fmla="*/ 417441 w 447073"/>
                <a:gd name="connsiteY4" fmla="*/ 653 h 63455"/>
                <a:gd name="connsiteX5" fmla="*/ 448592 w 447073"/>
                <a:gd name="connsiteY5" fmla="*/ 31804 h 63455"/>
                <a:gd name="connsiteX6" fmla="*/ 448592 w 447073"/>
                <a:gd name="connsiteY6" fmla="*/ 32669 h 63455"/>
                <a:gd name="connsiteX7" fmla="*/ 417441 w 447073"/>
                <a:gd name="connsiteY7" fmla="*/ 63820 h 63455"/>
                <a:gd name="connsiteX8" fmla="*/ 31804 w 447073"/>
                <a:gd name="connsiteY8" fmla="*/ 63820 h 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73" h="63455">
                  <a:moveTo>
                    <a:pt x="31804" y="63820"/>
                  </a:moveTo>
                  <a:cubicBezTo>
                    <a:pt x="14786" y="63820"/>
                    <a:pt x="653" y="49975"/>
                    <a:pt x="653" y="32669"/>
                  </a:cubicBezTo>
                  <a:lnTo>
                    <a:pt x="653" y="31804"/>
                  </a:lnTo>
                  <a:cubicBezTo>
                    <a:pt x="653" y="14786"/>
                    <a:pt x="14498" y="653"/>
                    <a:pt x="31804" y="653"/>
                  </a:cubicBezTo>
                  <a:lnTo>
                    <a:pt x="417441" y="653"/>
                  </a:lnTo>
                  <a:cubicBezTo>
                    <a:pt x="434459" y="653"/>
                    <a:pt x="448592" y="14498"/>
                    <a:pt x="448592" y="31804"/>
                  </a:cubicBezTo>
                  <a:lnTo>
                    <a:pt x="448592" y="32669"/>
                  </a:lnTo>
                  <a:cubicBezTo>
                    <a:pt x="448592" y="49687"/>
                    <a:pt x="434747" y="63820"/>
                    <a:pt x="417441" y="63820"/>
                  </a:cubicBezTo>
                  <a:lnTo>
                    <a:pt x="31804" y="63820"/>
                  </a:ln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B287CD0A-BF1F-4A3B-A0A1-7BE11F8A1E20}"/>
                </a:ext>
              </a:extLst>
            </p:cNvPr>
            <p:cNvSpPr/>
            <p:nvPr/>
          </p:nvSpPr>
          <p:spPr>
            <a:xfrm>
              <a:off x="5697647" y="1772185"/>
              <a:ext cx="95183" cy="95183"/>
            </a:xfrm>
            <a:custGeom>
              <a:avLst/>
              <a:gdLst>
                <a:gd name="connsiteX0" fmla="*/ 94683 w 95183"/>
                <a:gd name="connsiteY0" fmla="*/ 47668 h 95183"/>
                <a:gd name="connsiteX1" fmla="*/ 47668 w 95183"/>
                <a:gd name="connsiteY1" fmla="*/ 94683 h 95183"/>
                <a:gd name="connsiteX2" fmla="*/ 653 w 95183"/>
                <a:gd name="connsiteY2" fmla="*/ 47668 h 95183"/>
                <a:gd name="connsiteX3" fmla="*/ 47668 w 95183"/>
                <a:gd name="connsiteY3" fmla="*/ 653 h 95183"/>
                <a:gd name="connsiteX4" fmla="*/ 94683 w 95183"/>
                <a:gd name="connsiteY4" fmla="*/ 47668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3" h="95183">
                  <a:moveTo>
                    <a:pt x="94683" y="47668"/>
                  </a:moveTo>
                  <a:cubicBezTo>
                    <a:pt x="94683" y="73633"/>
                    <a:pt x="73633" y="94683"/>
                    <a:pt x="47668" y="94683"/>
                  </a:cubicBezTo>
                  <a:cubicBezTo>
                    <a:pt x="21702" y="94683"/>
                    <a:pt x="653" y="73633"/>
                    <a:pt x="653" y="47668"/>
                  </a:cubicBezTo>
                  <a:cubicBezTo>
                    <a:pt x="653" y="21702"/>
                    <a:pt x="21702" y="653"/>
                    <a:pt x="47668" y="653"/>
                  </a:cubicBezTo>
                  <a:cubicBezTo>
                    <a:pt x="73633" y="653"/>
                    <a:pt x="94683" y="21702"/>
                    <a:pt x="94683" y="47668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D46CAC2-6350-4E4E-97E0-80FE82D298D6}"/>
                </a:ext>
              </a:extLst>
            </p:cNvPr>
            <p:cNvSpPr/>
            <p:nvPr/>
          </p:nvSpPr>
          <p:spPr>
            <a:xfrm>
              <a:off x="5501223" y="5564237"/>
              <a:ext cx="470148" cy="187483"/>
            </a:xfrm>
            <a:custGeom>
              <a:avLst/>
              <a:gdLst>
                <a:gd name="connsiteX0" fmla="*/ 409076 w 470148"/>
                <a:gd name="connsiteY0" fmla="*/ 189289 h 187482"/>
                <a:gd name="connsiteX1" fmla="*/ 63532 w 470148"/>
                <a:gd name="connsiteY1" fmla="*/ 189289 h 187482"/>
                <a:gd name="connsiteX2" fmla="*/ 653 w 470148"/>
                <a:gd name="connsiteY2" fmla="*/ 126410 h 187482"/>
                <a:gd name="connsiteX3" fmla="*/ 653 w 470148"/>
                <a:gd name="connsiteY3" fmla="*/ 63532 h 187482"/>
                <a:gd name="connsiteX4" fmla="*/ 63532 w 470148"/>
                <a:gd name="connsiteY4" fmla="*/ 653 h 187482"/>
                <a:gd name="connsiteX5" fmla="*/ 409076 w 470148"/>
                <a:gd name="connsiteY5" fmla="*/ 653 h 187482"/>
                <a:gd name="connsiteX6" fmla="*/ 471955 w 470148"/>
                <a:gd name="connsiteY6" fmla="*/ 63532 h 187482"/>
                <a:gd name="connsiteX7" fmla="*/ 471955 w 470148"/>
                <a:gd name="connsiteY7" fmla="*/ 126410 h 187482"/>
                <a:gd name="connsiteX8" fmla="*/ 409076 w 470148"/>
                <a:gd name="connsiteY8" fmla="*/ 189289 h 1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148" h="187482">
                  <a:moveTo>
                    <a:pt x="409076" y="189289"/>
                  </a:moveTo>
                  <a:lnTo>
                    <a:pt x="63532" y="189289"/>
                  </a:lnTo>
                  <a:cubicBezTo>
                    <a:pt x="28919" y="189289"/>
                    <a:pt x="653" y="161023"/>
                    <a:pt x="653" y="126410"/>
                  </a:cubicBezTo>
                  <a:lnTo>
                    <a:pt x="653" y="63532"/>
                  </a:lnTo>
                  <a:cubicBezTo>
                    <a:pt x="653" y="28920"/>
                    <a:pt x="28919" y="653"/>
                    <a:pt x="63532" y="653"/>
                  </a:cubicBezTo>
                  <a:lnTo>
                    <a:pt x="409076" y="653"/>
                  </a:lnTo>
                  <a:cubicBezTo>
                    <a:pt x="443688" y="653"/>
                    <a:pt x="471955" y="28920"/>
                    <a:pt x="471955" y="63532"/>
                  </a:cubicBezTo>
                  <a:lnTo>
                    <a:pt x="471955" y="126410"/>
                  </a:lnTo>
                  <a:cubicBezTo>
                    <a:pt x="471955" y="161311"/>
                    <a:pt x="443688" y="189289"/>
                    <a:pt x="409076" y="189289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A601D066-2523-4CC8-9E5C-EAB146583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2952" y="2164040"/>
            <a:ext cx="1886097" cy="324399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23AD39-38D4-4E9B-8757-2368C2AA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905EC470-3B0E-46A6-9B46-07F9B9E8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422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fik 5">
            <a:extLst>
              <a:ext uri="{FF2B5EF4-FFF2-40B4-BE49-F238E27FC236}">
                <a16:creationId xmlns:a16="http://schemas.microsoft.com/office/drawing/2014/main" id="{F654A619-EBA5-4CEF-B889-8E0976C253C5}"/>
              </a:ext>
            </a:extLst>
          </p:cNvPr>
          <p:cNvGrpSpPr/>
          <p:nvPr userDrawn="1"/>
        </p:nvGrpSpPr>
        <p:grpSpPr>
          <a:xfrm>
            <a:off x="5059078" y="1622776"/>
            <a:ext cx="2073845" cy="4326521"/>
            <a:chOff x="4716104" y="1622776"/>
            <a:chExt cx="2073845" cy="4326521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5EF77C0-97BD-4DEB-AC6C-234F1BBC38C0}"/>
                </a:ext>
              </a:extLst>
            </p:cNvPr>
            <p:cNvSpPr/>
            <p:nvPr/>
          </p:nvSpPr>
          <p:spPr>
            <a:xfrm>
              <a:off x="4716104" y="1622776"/>
              <a:ext cx="2073845" cy="4326521"/>
            </a:xfrm>
            <a:custGeom>
              <a:avLst/>
              <a:gdLst>
                <a:gd name="connsiteX0" fmla="*/ 1834232 w 2073845"/>
                <a:gd name="connsiteY0" fmla="*/ 4327174 h 4326521"/>
                <a:gd name="connsiteX1" fmla="*/ 240054 w 2073845"/>
                <a:gd name="connsiteY1" fmla="*/ 4327174 h 4326521"/>
                <a:gd name="connsiteX2" fmla="*/ 653 w 2073845"/>
                <a:gd name="connsiteY2" fmla="*/ 4087773 h 4326521"/>
                <a:gd name="connsiteX3" fmla="*/ 653 w 2073845"/>
                <a:gd name="connsiteY3" fmla="*/ 240054 h 4326521"/>
                <a:gd name="connsiteX4" fmla="*/ 240054 w 2073845"/>
                <a:gd name="connsiteY4" fmla="*/ 653 h 4326521"/>
                <a:gd name="connsiteX5" fmla="*/ 1833943 w 2073845"/>
                <a:gd name="connsiteY5" fmla="*/ 653 h 4326521"/>
                <a:gd name="connsiteX6" fmla="*/ 2073344 w 2073845"/>
                <a:gd name="connsiteY6" fmla="*/ 240054 h 4326521"/>
                <a:gd name="connsiteX7" fmla="*/ 2073344 w 2073845"/>
                <a:gd name="connsiteY7" fmla="*/ 4087773 h 4326521"/>
                <a:gd name="connsiteX8" fmla="*/ 1834232 w 2073845"/>
                <a:gd name="connsiteY8" fmla="*/ 4327174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45" h="4326521">
                  <a:moveTo>
                    <a:pt x="1834232" y="4327174"/>
                  </a:moveTo>
                  <a:lnTo>
                    <a:pt x="240054" y="4327174"/>
                  </a:lnTo>
                  <a:cubicBezTo>
                    <a:pt x="107662" y="4327174"/>
                    <a:pt x="653" y="4219877"/>
                    <a:pt x="653" y="4087773"/>
                  </a:cubicBezTo>
                  <a:lnTo>
                    <a:pt x="653" y="240054"/>
                  </a:lnTo>
                  <a:cubicBezTo>
                    <a:pt x="653" y="107951"/>
                    <a:pt x="107951" y="653"/>
                    <a:pt x="240054" y="653"/>
                  </a:cubicBezTo>
                  <a:lnTo>
                    <a:pt x="1833943" y="653"/>
                  </a:lnTo>
                  <a:cubicBezTo>
                    <a:pt x="1966335" y="653"/>
                    <a:pt x="2073344" y="107951"/>
                    <a:pt x="2073344" y="240054"/>
                  </a:cubicBezTo>
                  <a:lnTo>
                    <a:pt x="2073344" y="4087773"/>
                  </a:lnTo>
                  <a:cubicBezTo>
                    <a:pt x="2073633" y="4219877"/>
                    <a:pt x="1966335" y="4327174"/>
                    <a:pt x="1834232" y="4327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8448A91-AD0D-495F-BB0F-23071F4B7EB1}"/>
                </a:ext>
              </a:extLst>
            </p:cNvPr>
            <p:cNvSpPr/>
            <p:nvPr/>
          </p:nvSpPr>
          <p:spPr>
            <a:xfrm>
              <a:off x="4825998" y="2188108"/>
              <a:ext cx="1851750" cy="3195857"/>
            </a:xfrm>
            <a:custGeom>
              <a:avLst/>
              <a:gdLst>
                <a:gd name="connsiteX0" fmla="*/ 653 w 1851750"/>
                <a:gd name="connsiteY0" fmla="*/ 653 h 3195856"/>
                <a:gd name="connsiteX1" fmla="*/ 1853845 w 1851750"/>
                <a:gd name="connsiteY1" fmla="*/ 653 h 3195856"/>
                <a:gd name="connsiteX2" fmla="*/ 1853845 w 1851750"/>
                <a:gd name="connsiteY2" fmla="*/ 3196510 h 3195856"/>
                <a:gd name="connsiteX3" fmla="*/ 653 w 1851750"/>
                <a:gd name="connsiteY3" fmla="*/ 3196510 h 31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50" h="3195856">
                  <a:moveTo>
                    <a:pt x="653" y="653"/>
                  </a:moveTo>
                  <a:lnTo>
                    <a:pt x="1853845" y="653"/>
                  </a:lnTo>
                  <a:lnTo>
                    <a:pt x="1853845" y="3196510"/>
                  </a:lnTo>
                  <a:lnTo>
                    <a:pt x="653" y="3196510"/>
                  </a:lnTo>
                  <a:close/>
                </a:path>
              </a:pathLst>
            </a:custGeom>
            <a:solidFill>
              <a:schemeClr val="bg2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72BA330-642E-46B7-B149-08DFCFE3A291}"/>
                </a:ext>
              </a:extLst>
            </p:cNvPr>
            <p:cNvSpPr/>
            <p:nvPr/>
          </p:nvSpPr>
          <p:spPr>
            <a:xfrm>
              <a:off x="5520837" y="1944381"/>
              <a:ext cx="447074" cy="63456"/>
            </a:xfrm>
            <a:custGeom>
              <a:avLst/>
              <a:gdLst>
                <a:gd name="connsiteX0" fmla="*/ 31804 w 447073"/>
                <a:gd name="connsiteY0" fmla="*/ 63820 h 63455"/>
                <a:gd name="connsiteX1" fmla="*/ 653 w 447073"/>
                <a:gd name="connsiteY1" fmla="*/ 32669 h 63455"/>
                <a:gd name="connsiteX2" fmla="*/ 653 w 447073"/>
                <a:gd name="connsiteY2" fmla="*/ 31804 h 63455"/>
                <a:gd name="connsiteX3" fmla="*/ 31804 w 447073"/>
                <a:gd name="connsiteY3" fmla="*/ 653 h 63455"/>
                <a:gd name="connsiteX4" fmla="*/ 417441 w 447073"/>
                <a:gd name="connsiteY4" fmla="*/ 653 h 63455"/>
                <a:gd name="connsiteX5" fmla="*/ 448592 w 447073"/>
                <a:gd name="connsiteY5" fmla="*/ 31804 h 63455"/>
                <a:gd name="connsiteX6" fmla="*/ 448592 w 447073"/>
                <a:gd name="connsiteY6" fmla="*/ 32669 h 63455"/>
                <a:gd name="connsiteX7" fmla="*/ 417441 w 447073"/>
                <a:gd name="connsiteY7" fmla="*/ 63820 h 63455"/>
                <a:gd name="connsiteX8" fmla="*/ 31804 w 447073"/>
                <a:gd name="connsiteY8" fmla="*/ 63820 h 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73" h="63455">
                  <a:moveTo>
                    <a:pt x="31804" y="63820"/>
                  </a:moveTo>
                  <a:cubicBezTo>
                    <a:pt x="14786" y="63820"/>
                    <a:pt x="653" y="49975"/>
                    <a:pt x="653" y="32669"/>
                  </a:cubicBezTo>
                  <a:lnTo>
                    <a:pt x="653" y="31804"/>
                  </a:lnTo>
                  <a:cubicBezTo>
                    <a:pt x="653" y="14786"/>
                    <a:pt x="14498" y="653"/>
                    <a:pt x="31804" y="653"/>
                  </a:cubicBezTo>
                  <a:lnTo>
                    <a:pt x="417441" y="653"/>
                  </a:lnTo>
                  <a:cubicBezTo>
                    <a:pt x="434459" y="653"/>
                    <a:pt x="448592" y="14498"/>
                    <a:pt x="448592" y="31804"/>
                  </a:cubicBezTo>
                  <a:lnTo>
                    <a:pt x="448592" y="32669"/>
                  </a:lnTo>
                  <a:cubicBezTo>
                    <a:pt x="448592" y="49687"/>
                    <a:pt x="434747" y="63820"/>
                    <a:pt x="417441" y="63820"/>
                  </a:cubicBezTo>
                  <a:lnTo>
                    <a:pt x="31804" y="63820"/>
                  </a:ln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4F20704-3E42-466D-A597-591C33407A47}"/>
                </a:ext>
              </a:extLst>
            </p:cNvPr>
            <p:cNvSpPr/>
            <p:nvPr/>
          </p:nvSpPr>
          <p:spPr>
            <a:xfrm>
              <a:off x="5697647" y="1772185"/>
              <a:ext cx="95183" cy="95183"/>
            </a:xfrm>
            <a:custGeom>
              <a:avLst/>
              <a:gdLst>
                <a:gd name="connsiteX0" fmla="*/ 94683 w 95183"/>
                <a:gd name="connsiteY0" fmla="*/ 47668 h 95183"/>
                <a:gd name="connsiteX1" fmla="*/ 47668 w 95183"/>
                <a:gd name="connsiteY1" fmla="*/ 94683 h 95183"/>
                <a:gd name="connsiteX2" fmla="*/ 653 w 95183"/>
                <a:gd name="connsiteY2" fmla="*/ 47668 h 95183"/>
                <a:gd name="connsiteX3" fmla="*/ 47668 w 95183"/>
                <a:gd name="connsiteY3" fmla="*/ 653 h 95183"/>
                <a:gd name="connsiteX4" fmla="*/ 94683 w 95183"/>
                <a:gd name="connsiteY4" fmla="*/ 47668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3" h="95183">
                  <a:moveTo>
                    <a:pt x="94683" y="47668"/>
                  </a:moveTo>
                  <a:cubicBezTo>
                    <a:pt x="94683" y="73633"/>
                    <a:pt x="73633" y="94683"/>
                    <a:pt x="47668" y="94683"/>
                  </a:cubicBezTo>
                  <a:cubicBezTo>
                    <a:pt x="21702" y="94683"/>
                    <a:pt x="653" y="73633"/>
                    <a:pt x="653" y="47668"/>
                  </a:cubicBezTo>
                  <a:cubicBezTo>
                    <a:pt x="653" y="21702"/>
                    <a:pt x="21702" y="653"/>
                    <a:pt x="47668" y="653"/>
                  </a:cubicBezTo>
                  <a:cubicBezTo>
                    <a:pt x="73633" y="653"/>
                    <a:pt x="94683" y="21702"/>
                    <a:pt x="94683" y="47668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09F6C33-390E-412F-9908-D0750FCF66D2}"/>
                </a:ext>
              </a:extLst>
            </p:cNvPr>
            <p:cNvSpPr/>
            <p:nvPr/>
          </p:nvSpPr>
          <p:spPr>
            <a:xfrm>
              <a:off x="5501223" y="5564237"/>
              <a:ext cx="470148" cy="187483"/>
            </a:xfrm>
            <a:custGeom>
              <a:avLst/>
              <a:gdLst>
                <a:gd name="connsiteX0" fmla="*/ 409076 w 470148"/>
                <a:gd name="connsiteY0" fmla="*/ 189289 h 187482"/>
                <a:gd name="connsiteX1" fmla="*/ 63532 w 470148"/>
                <a:gd name="connsiteY1" fmla="*/ 189289 h 187482"/>
                <a:gd name="connsiteX2" fmla="*/ 653 w 470148"/>
                <a:gd name="connsiteY2" fmla="*/ 126410 h 187482"/>
                <a:gd name="connsiteX3" fmla="*/ 653 w 470148"/>
                <a:gd name="connsiteY3" fmla="*/ 63532 h 187482"/>
                <a:gd name="connsiteX4" fmla="*/ 63532 w 470148"/>
                <a:gd name="connsiteY4" fmla="*/ 653 h 187482"/>
                <a:gd name="connsiteX5" fmla="*/ 409076 w 470148"/>
                <a:gd name="connsiteY5" fmla="*/ 653 h 187482"/>
                <a:gd name="connsiteX6" fmla="*/ 471955 w 470148"/>
                <a:gd name="connsiteY6" fmla="*/ 63532 h 187482"/>
                <a:gd name="connsiteX7" fmla="*/ 471955 w 470148"/>
                <a:gd name="connsiteY7" fmla="*/ 126410 h 187482"/>
                <a:gd name="connsiteX8" fmla="*/ 409076 w 470148"/>
                <a:gd name="connsiteY8" fmla="*/ 189289 h 1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148" h="187482">
                  <a:moveTo>
                    <a:pt x="409076" y="189289"/>
                  </a:moveTo>
                  <a:lnTo>
                    <a:pt x="63532" y="189289"/>
                  </a:lnTo>
                  <a:cubicBezTo>
                    <a:pt x="28919" y="189289"/>
                    <a:pt x="653" y="161023"/>
                    <a:pt x="653" y="126410"/>
                  </a:cubicBezTo>
                  <a:lnTo>
                    <a:pt x="653" y="63532"/>
                  </a:lnTo>
                  <a:cubicBezTo>
                    <a:pt x="653" y="28920"/>
                    <a:pt x="28919" y="653"/>
                    <a:pt x="63532" y="653"/>
                  </a:cubicBezTo>
                  <a:lnTo>
                    <a:pt x="409076" y="653"/>
                  </a:lnTo>
                  <a:cubicBezTo>
                    <a:pt x="443688" y="653"/>
                    <a:pt x="471955" y="28920"/>
                    <a:pt x="471955" y="63532"/>
                  </a:cubicBezTo>
                  <a:lnTo>
                    <a:pt x="471955" y="126410"/>
                  </a:lnTo>
                  <a:cubicBezTo>
                    <a:pt x="471955" y="161311"/>
                    <a:pt x="443688" y="189289"/>
                    <a:pt x="409076" y="189289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01A34434-8827-44B4-937A-8FD2930030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2952" y="2164040"/>
            <a:ext cx="1886097" cy="324399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38AB2695-C77D-43F3-8833-E6A2B0E2E3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7C0EAB5-1CBB-4423-B267-635D5C2501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482DE8C8-0F65-4A1B-9B1F-4F69EC4D3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56193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i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5">
            <a:extLst>
              <a:ext uri="{FF2B5EF4-FFF2-40B4-BE49-F238E27FC236}">
                <a16:creationId xmlns:a16="http://schemas.microsoft.com/office/drawing/2014/main" id="{8D3AA61D-F8F2-4DC4-98CC-2A1400362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0E57FC42-8BAF-43B3-AB1F-AC1D8173E9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9B42B54-BFB2-42C1-B2F6-AB34353FA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F91AC9-1C38-4370-B96C-8F9D9FF4D1E2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5E15FF-CA19-4E02-B4F5-02D854646351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D8CF3ECB-186A-47DD-ADCA-83A0D7CB1C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8E55B8D-9F5B-44DD-B17D-758FFA1ED9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042595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">
            <a:extLst>
              <a:ext uri="{FF2B5EF4-FFF2-40B4-BE49-F238E27FC236}">
                <a16:creationId xmlns:a16="http://schemas.microsoft.com/office/drawing/2014/main" id="{628236F0-67CC-4F11-B9D7-A64E6EBFA0B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8233200" y="0"/>
            <a:ext cx="3957213" cy="6858000"/>
          </a:xfrm>
          <a:custGeom>
            <a:avLst/>
            <a:gdLst>
              <a:gd name="connsiteX0" fmla="*/ 3183568 w 3957213"/>
              <a:gd name="connsiteY0" fmla="*/ 6237312 h 6858000"/>
              <a:gd name="connsiteX1" fmla="*/ 3183568 w 3957213"/>
              <a:gd name="connsiteY1" fmla="*/ 6857999 h 6858000"/>
              <a:gd name="connsiteX2" fmla="*/ 3410182 w 3957213"/>
              <a:gd name="connsiteY2" fmla="*/ 6857999 h 6858000"/>
              <a:gd name="connsiteX3" fmla="*/ 3183568 w 3957213"/>
              <a:gd name="connsiteY3" fmla="*/ 6237312 h 6858000"/>
              <a:gd name="connsiteX4" fmla="*/ 0 w 3957213"/>
              <a:gd name="connsiteY4" fmla="*/ 0 h 6858000"/>
              <a:gd name="connsiteX5" fmla="*/ 3957213 w 3957213"/>
              <a:gd name="connsiteY5" fmla="*/ 0 h 6858000"/>
              <a:gd name="connsiteX6" fmla="*/ 3957213 w 3957213"/>
              <a:gd name="connsiteY6" fmla="*/ 6858000 h 6858000"/>
              <a:gd name="connsiteX7" fmla="*/ 0 w 3957213"/>
              <a:gd name="connsiteY7" fmla="*/ 6858000 h 6858000"/>
              <a:gd name="connsiteX8" fmla="*/ 0 w 3957213"/>
              <a:gd name="connsiteY8" fmla="*/ 0 h 6858000"/>
              <a:gd name="connsiteX0" fmla="*/ 3410182 w 3957213"/>
              <a:gd name="connsiteY0" fmla="*/ 6857999 h 6858000"/>
              <a:gd name="connsiteX1" fmla="*/ 3183568 w 3957213"/>
              <a:gd name="connsiteY1" fmla="*/ 6857999 h 6858000"/>
              <a:gd name="connsiteX2" fmla="*/ 3410182 w 3957213"/>
              <a:gd name="connsiteY2" fmla="*/ 6857999 h 6858000"/>
              <a:gd name="connsiteX3" fmla="*/ 0 w 3957213"/>
              <a:gd name="connsiteY3" fmla="*/ 0 h 6858000"/>
              <a:gd name="connsiteX4" fmla="*/ 3957213 w 3957213"/>
              <a:gd name="connsiteY4" fmla="*/ 0 h 6858000"/>
              <a:gd name="connsiteX5" fmla="*/ 3957213 w 3957213"/>
              <a:gd name="connsiteY5" fmla="*/ 6858000 h 6858000"/>
              <a:gd name="connsiteX6" fmla="*/ 0 w 3957213"/>
              <a:gd name="connsiteY6" fmla="*/ 6858000 h 6858000"/>
              <a:gd name="connsiteX7" fmla="*/ 0 w 3957213"/>
              <a:gd name="connsiteY7" fmla="*/ 0 h 6858000"/>
              <a:gd name="connsiteX0" fmla="*/ 0 w 3957213"/>
              <a:gd name="connsiteY0" fmla="*/ 0 h 6858000"/>
              <a:gd name="connsiteX1" fmla="*/ 3957213 w 3957213"/>
              <a:gd name="connsiteY1" fmla="*/ 0 h 6858000"/>
              <a:gd name="connsiteX2" fmla="*/ 3957213 w 3957213"/>
              <a:gd name="connsiteY2" fmla="*/ 6858000 h 6858000"/>
              <a:gd name="connsiteX3" fmla="*/ 0 w 3957213"/>
              <a:gd name="connsiteY3" fmla="*/ 6858000 h 6858000"/>
              <a:gd name="connsiteX4" fmla="*/ 0 w 3957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213" h="6858000">
                <a:moveTo>
                  <a:pt x="0" y="0"/>
                </a:moveTo>
                <a:lnTo>
                  <a:pt x="3957213" y="0"/>
                </a:lnTo>
                <a:lnTo>
                  <a:pt x="39572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Inhalt">
            <a:extLst>
              <a:ext uri="{FF2B5EF4-FFF2-40B4-BE49-F238E27FC236}">
                <a16:creationId xmlns:a16="http://schemas.microsoft.com/office/drawing/2014/main" id="{87ED6FB8-45F3-4703-B1BC-6D6EE98E6398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7264800" cy="180049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DAFEB66B-B802-4905-AF56-6833DBC1C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34D7C58-2C02-4FD2-B4CE-648CF527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C41AA16-F798-4E96-81FF-71660B22E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266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Conten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">
            <a:extLst>
              <a:ext uri="{FF2B5EF4-FFF2-40B4-BE49-F238E27FC236}">
                <a16:creationId xmlns:a16="http://schemas.microsoft.com/office/drawing/2014/main" id="{E429C999-54B1-4B35-8560-2940C32DA60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6310800" y="0"/>
            <a:ext cx="5879613" cy="6858000"/>
          </a:xfrm>
          <a:custGeom>
            <a:avLst/>
            <a:gdLst>
              <a:gd name="connsiteX0" fmla="*/ 5105968 w 5879613"/>
              <a:gd name="connsiteY0" fmla="*/ 6237312 h 6858000"/>
              <a:gd name="connsiteX1" fmla="*/ 5105968 w 5879613"/>
              <a:gd name="connsiteY1" fmla="*/ 6857999 h 6858000"/>
              <a:gd name="connsiteX2" fmla="*/ 5332582 w 5879613"/>
              <a:gd name="connsiteY2" fmla="*/ 6857999 h 6858000"/>
              <a:gd name="connsiteX3" fmla="*/ 5105968 w 5879613"/>
              <a:gd name="connsiteY3" fmla="*/ 6237312 h 6858000"/>
              <a:gd name="connsiteX4" fmla="*/ 0 w 5879613"/>
              <a:gd name="connsiteY4" fmla="*/ 0 h 6858000"/>
              <a:gd name="connsiteX5" fmla="*/ 5879613 w 5879613"/>
              <a:gd name="connsiteY5" fmla="*/ 0 h 6858000"/>
              <a:gd name="connsiteX6" fmla="*/ 5879613 w 5879613"/>
              <a:gd name="connsiteY6" fmla="*/ 6858000 h 6858000"/>
              <a:gd name="connsiteX7" fmla="*/ 0 w 5879613"/>
              <a:gd name="connsiteY7" fmla="*/ 6858000 h 6858000"/>
              <a:gd name="connsiteX8" fmla="*/ 0 w 5879613"/>
              <a:gd name="connsiteY8" fmla="*/ 0 h 6858000"/>
              <a:gd name="connsiteX0" fmla="*/ 5332582 w 5879613"/>
              <a:gd name="connsiteY0" fmla="*/ 6857999 h 6858000"/>
              <a:gd name="connsiteX1" fmla="*/ 5105968 w 5879613"/>
              <a:gd name="connsiteY1" fmla="*/ 6857999 h 6858000"/>
              <a:gd name="connsiteX2" fmla="*/ 5332582 w 5879613"/>
              <a:gd name="connsiteY2" fmla="*/ 6857999 h 6858000"/>
              <a:gd name="connsiteX3" fmla="*/ 0 w 5879613"/>
              <a:gd name="connsiteY3" fmla="*/ 0 h 6858000"/>
              <a:gd name="connsiteX4" fmla="*/ 5879613 w 5879613"/>
              <a:gd name="connsiteY4" fmla="*/ 0 h 6858000"/>
              <a:gd name="connsiteX5" fmla="*/ 5879613 w 5879613"/>
              <a:gd name="connsiteY5" fmla="*/ 6858000 h 6858000"/>
              <a:gd name="connsiteX6" fmla="*/ 0 w 5879613"/>
              <a:gd name="connsiteY6" fmla="*/ 6858000 h 6858000"/>
              <a:gd name="connsiteX7" fmla="*/ 0 w 5879613"/>
              <a:gd name="connsiteY7" fmla="*/ 0 h 6858000"/>
              <a:gd name="connsiteX0" fmla="*/ 0 w 5879613"/>
              <a:gd name="connsiteY0" fmla="*/ 0 h 6858000"/>
              <a:gd name="connsiteX1" fmla="*/ 5879613 w 5879613"/>
              <a:gd name="connsiteY1" fmla="*/ 0 h 6858000"/>
              <a:gd name="connsiteX2" fmla="*/ 5879613 w 5879613"/>
              <a:gd name="connsiteY2" fmla="*/ 6858000 h 6858000"/>
              <a:gd name="connsiteX3" fmla="*/ 0 w 5879613"/>
              <a:gd name="connsiteY3" fmla="*/ 6858000 h 6858000"/>
              <a:gd name="connsiteX4" fmla="*/ 0 w 58796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9613" h="6858000">
                <a:moveTo>
                  <a:pt x="0" y="0"/>
                </a:moveTo>
                <a:lnTo>
                  <a:pt x="5879613" y="0"/>
                </a:lnTo>
                <a:lnTo>
                  <a:pt x="58796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8" name="Inhalt">
            <a:extLst>
              <a:ext uri="{FF2B5EF4-FFF2-40B4-BE49-F238E27FC236}">
                <a16:creationId xmlns:a16="http://schemas.microsoft.com/office/drawing/2014/main" id="{CACA3210-0857-4F1C-B9BC-2E9E58DBE310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5338800" cy="180049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BFDD6CA2-4DEF-4047-A101-E017AD50E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AD9AD78-54A6-45BB-B8C5-F95598C5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5232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19FF2268-A29C-4913-986F-3BA341EC0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2C99CACF-09CB-47D2-AA8A-591D1354C6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421657" y="3909499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0CB192FC-0B7B-4F90-B1E5-FBF0D2D07B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421657" y="4447092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5BE6E654-46C7-424E-B5FF-EBE538E778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421657" y="4981929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913985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Conten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">
            <a:extLst>
              <a:ext uri="{FF2B5EF4-FFF2-40B4-BE49-F238E27FC236}">
                <a16:creationId xmlns:a16="http://schemas.microsoft.com/office/drawing/2014/main" id="{8E349183-07C4-4307-B526-7566E48EAC0D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gray">
          <a:xfrm>
            <a:off x="4385612" y="0"/>
            <a:ext cx="7804800" cy="6858000"/>
          </a:xfrm>
          <a:custGeom>
            <a:avLst/>
            <a:gdLst>
              <a:gd name="connsiteX0" fmla="*/ 7031155 w 7804800"/>
              <a:gd name="connsiteY0" fmla="*/ 6237312 h 6858000"/>
              <a:gd name="connsiteX1" fmla="*/ 7031155 w 7804800"/>
              <a:gd name="connsiteY1" fmla="*/ 6857999 h 6858000"/>
              <a:gd name="connsiteX2" fmla="*/ 7257769 w 7804800"/>
              <a:gd name="connsiteY2" fmla="*/ 6857999 h 6858000"/>
              <a:gd name="connsiteX3" fmla="*/ 7031155 w 7804800"/>
              <a:gd name="connsiteY3" fmla="*/ 6237312 h 6858000"/>
              <a:gd name="connsiteX4" fmla="*/ 0 w 7804800"/>
              <a:gd name="connsiteY4" fmla="*/ 0 h 6858000"/>
              <a:gd name="connsiteX5" fmla="*/ 1925187 w 7804800"/>
              <a:gd name="connsiteY5" fmla="*/ 0 h 6858000"/>
              <a:gd name="connsiteX6" fmla="*/ 5879613 w 7804800"/>
              <a:gd name="connsiteY6" fmla="*/ 0 h 6858000"/>
              <a:gd name="connsiteX7" fmla="*/ 7804800 w 7804800"/>
              <a:gd name="connsiteY7" fmla="*/ 0 h 6858000"/>
              <a:gd name="connsiteX8" fmla="*/ 7804800 w 7804800"/>
              <a:gd name="connsiteY8" fmla="*/ 6858000 h 6858000"/>
              <a:gd name="connsiteX9" fmla="*/ 5879613 w 7804800"/>
              <a:gd name="connsiteY9" fmla="*/ 6858000 h 6858000"/>
              <a:gd name="connsiteX10" fmla="*/ 1925187 w 7804800"/>
              <a:gd name="connsiteY10" fmla="*/ 6858000 h 6858000"/>
              <a:gd name="connsiteX11" fmla="*/ 0 w 7804800"/>
              <a:gd name="connsiteY11" fmla="*/ 6858000 h 6858000"/>
              <a:gd name="connsiteX12" fmla="*/ 0 w 7804800"/>
              <a:gd name="connsiteY12" fmla="*/ 0 h 6858000"/>
              <a:gd name="connsiteX0" fmla="*/ 7257769 w 7804800"/>
              <a:gd name="connsiteY0" fmla="*/ 6857999 h 6858000"/>
              <a:gd name="connsiteX1" fmla="*/ 7031155 w 7804800"/>
              <a:gd name="connsiteY1" fmla="*/ 6857999 h 6858000"/>
              <a:gd name="connsiteX2" fmla="*/ 7257769 w 7804800"/>
              <a:gd name="connsiteY2" fmla="*/ 6857999 h 6858000"/>
              <a:gd name="connsiteX3" fmla="*/ 0 w 7804800"/>
              <a:gd name="connsiteY3" fmla="*/ 0 h 6858000"/>
              <a:gd name="connsiteX4" fmla="*/ 1925187 w 7804800"/>
              <a:gd name="connsiteY4" fmla="*/ 0 h 6858000"/>
              <a:gd name="connsiteX5" fmla="*/ 5879613 w 7804800"/>
              <a:gd name="connsiteY5" fmla="*/ 0 h 6858000"/>
              <a:gd name="connsiteX6" fmla="*/ 7804800 w 7804800"/>
              <a:gd name="connsiteY6" fmla="*/ 0 h 6858000"/>
              <a:gd name="connsiteX7" fmla="*/ 7804800 w 7804800"/>
              <a:gd name="connsiteY7" fmla="*/ 6858000 h 6858000"/>
              <a:gd name="connsiteX8" fmla="*/ 5879613 w 7804800"/>
              <a:gd name="connsiteY8" fmla="*/ 6858000 h 6858000"/>
              <a:gd name="connsiteX9" fmla="*/ 1925187 w 7804800"/>
              <a:gd name="connsiteY9" fmla="*/ 6858000 h 6858000"/>
              <a:gd name="connsiteX10" fmla="*/ 0 w 7804800"/>
              <a:gd name="connsiteY10" fmla="*/ 6858000 h 6858000"/>
              <a:gd name="connsiteX11" fmla="*/ 0 w 7804800"/>
              <a:gd name="connsiteY11" fmla="*/ 0 h 6858000"/>
              <a:gd name="connsiteX0" fmla="*/ 0 w 7804800"/>
              <a:gd name="connsiteY0" fmla="*/ 0 h 6858000"/>
              <a:gd name="connsiteX1" fmla="*/ 1925187 w 7804800"/>
              <a:gd name="connsiteY1" fmla="*/ 0 h 6858000"/>
              <a:gd name="connsiteX2" fmla="*/ 5879613 w 7804800"/>
              <a:gd name="connsiteY2" fmla="*/ 0 h 6858000"/>
              <a:gd name="connsiteX3" fmla="*/ 7804800 w 7804800"/>
              <a:gd name="connsiteY3" fmla="*/ 0 h 6858000"/>
              <a:gd name="connsiteX4" fmla="*/ 7804800 w 7804800"/>
              <a:gd name="connsiteY4" fmla="*/ 6858000 h 6858000"/>
              <a:gd name="connsiteX5" fmla="*/ 5879613 w 7804800"/>
              <a:gd name="connsiteY5" fmla="*/ 6858000 h 6858000"/>
              <a:gd name="connsiteX6" fmla="*/ 1925187 w 7804800"/>
              <a:gd name="connsiteY6" fmla="*/ 6858000 h 6858000"/>
              <a:gd name="connsiteX7" fmla="*/ 0 w 7804800"/>
              <a:gd name="connsiteY7" fmla="*/ 6858000 h 6858000"/>
              <a:gd name="connsiteX8" fmla="*/ 0 w 78048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4800" h="6858000">
                <a:moveTo>
                  <a:pt x="0" y="0"/>
                </a:moveTo>
                <a:lnTo>
                  <a:pt x="1925187" y="0"/>
                </a:lnTo>
                <a:lnTo>
                  <a:pt x="5879613" y="0"/>
                </a:lnTo>
                <a:lnTo>
                  <a:pt x="7804800" y="0"/>
                </a:lnTo>
                <a:lnTo>
                  <a:pt x="7804800" y="6858000"/>
                </a:lnTo>
                <a:lnTo>
                  <a:pt x="5879613" y="6858000"/>
                </a:lnTo>
                <a:lnTo>
                  <a:pt x="19251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Inhalt">
            <a:extLst>
              <a:ext uri="{FF2B5EF4-FFF2-40B4-BE49-F238E27FC236}">
                <a16:creationId xmlns:a16="http://schemas.microsoft.com/office/drawing/2014/main" id="{90E2B963-CBC6-4423-B199-1AF8FEF26256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3416400" cy="176971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98E02795-5008-49F9-AA6C-222F56EF6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4E7C7D-46D7-422A-9E2E-B26FEF2E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741BF333-702E-4BBC-A67F-B6BC3BDEE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F6C85E2E-6B19-42E9-8F97-887F7F215C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87094" y="3909499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E36735BE-94B6-4F2B-9754-262C1D4201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087094" y="4447092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58FBB599-266A-4E0A-AD3A-68F317B1FD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087094" y="4981929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441756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 1">
            <a:extLst>
              <a:ext uri="{FF2B5EF4-FFF2-40B4-BE49-F238E27FC236}">
                <a16:creationId xmlns:a16="http://schemas.microsoft.com/office/drawing/2014/main" id="{F8FBF49C-C4D8-4B64-B50C-458567E5561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540000" y="1620000"/>
            <a:ext cx="3416400" cy="24611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0" name="Bild 2">
            <a:extLst>
              <a:ext uri="{FF2B5EF4-FFF2-40B4-BE49-F238E27FC236}">
                <a16:creationId xmlns:a16="http://schemas.microsoft.com/office/drawing/2014/main" id="{16321625-DDB7-47AE-B857-69D09FAA7DA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4386600" y="1620000"/>
            <a:ext cx="3416400" cy="24611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1" name="Bild 3">
            <a:extLst>
              <a:ext uri="{FF2B5EF4-FFF2-40B4-BE49-F238E27FC236}">
                <a16:creationId xmlns:a16="http://schemas.microsoft.com/office/drawing/2014/main" id="{0AE1B2EF-0AC0-4CB8-9AEE-7944A281784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 bwMode="gray">
          <a:xfrm>
            <a:off x="8233200" y="1620000"/>
            <a:ext cx="3416400" cy="24611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Inhalt 1">
            <a:extLst>
              <a:ext uri="{FF2B5EF4-FFF2-40B4-BE49-F238E27FC236}">
                <a16:creationId xmlns:a16="http://schemas.microsoft.com/office/drawing/2014/main" id="{F83A1DFB-CA6E-409A-AEA5-107786C5BB4E}"/>
              </a:ext>
            </a:extLst>
          </p:cNvPr>
          <p:cNvSpPr>
            <a:spLocks noGrp="1"/>
          </p:cNvSpPr>
          <p:nvPr>
            <p:ph sz="half" idx="19"/>
          </p:nvPr>
        </p:nvSpPr>
        <p:spPr bwMode="gray">
          <a:xfrm>
            <a:off x="540000" y="4126287"/>
            <a:ext cx="3416400" cy="2182438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Inhalt 2">
            <a:extLst>
              <a:ext uri="{FF2B5EF4-FFF2-40B4-BE49-F238E27FC236}">
                <a16:creationId xmlns:a16="http://schemas.microsoft.com/office/drawing/2014/main" id="{EB8345E9-DE1C-4B1D-B6CE-422EF3DA1ECE}"/>
              </a:ext>
            </a:extLst>
          </p:cNvPr>
          <p:cNvSpPr>
            <a:spLocks noGrp="1"/>
          </p:cNvSpPr>
          <p:nvPr>
            <p:ph sz="half" idx="23"/>
          </p:nvPr>
        </p:nvSpPr>
        <p:spPr bwMode="gray">
          <a:xfrm>
            <a:off x="4386600" y="4126287"/>
            <a:ext cx="3416400" cy="2182438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8" name="Inhalt 3">
            <a:extLst>
              <a:ext uri="{FF2B5EF4-FFF2-40B4-BE49-F238E27FC236}">
                <a16:creationId xmlns:a16="http://schemas.microsoft.com/office/drawing/2014/main" id="{C5E8EF1B-5D1C-4E5D-8C82-B7EF8A902F48}"/>
              </a:ext>
            </a:extLst>
          </p:cNvPr>
          <p:cNvSpPr>
            <a:spLocks noGrp="1"/>
          </p:cNvSpPr>
          <p:nvPr>
            <p:ph sz="half" idx="25"/>
          </p:nvPr>
        </p:nvSpPr>
        <p:spPr bwMode="gray">
          <a:xfrm>
            <a:off x="8233200" y="4126287"/>
            <a:ext cx="3416400" cy="2182438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832784-B724-49BC-81B8-143BAE11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963D4193-1CB8-437C-86B4-67BDB2E6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C3317FED-103C-491E-981F-19576DFE58D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0000" y="3729775"/>
            <a:ext cx="3416400" cy="360000"/>
          </a:xfrm>
          <a:solidFill>
            <a:schemeClr val="accent1">
              <a:alpha val="80000"/>
            </a:schemeClr>
          </a:solidFill>
        </p:spPr>
        <p:txBody>
          <a:bodyPr lIns="252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1E17372E-18A0-410F-BAA5-015755C8F7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386600" y="3729775"/>
            <a:ext cx="3416400" cy="360000"/>
          </a:xfrm>
          <a:solidFill>
            <a:schemeClr val="accent2">
              <a:alpha val="80000"/>
            </a:schemeClr>
          </a:solidFill>
        </p:spPr>
        <p:txBody>
          <a:bodyPr lIns="252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7586B219-176E-4FEC-9283-5B952FC606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233200" y="3729775"/>
            <a:ext cx="3416400" cy="360000"/>
          </a:xfr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lIns="252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9819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Linie">
            <a:extLst>
              <a:ext uri="{FF2B5EF4-FFF2-40B4-BE49-F238E27FC236}">
                <a16:creationId xmlns:a16="http://schemas.microsoft.com/office/drawing/2014/main" id="{B9CB6887-42F0-42E8-898E-71857F9857CA}"/>
              </a:ext>
            </a:extLst>
          </p:cNvPr>
          <p:cNvCxnSpPr>
            <a:endCxn id="20" idx="1"/>
          </p:cNvCxnSpPr>
          <p:nvPr userDrawn="1"/>
        </p:nvCxnSpPr>
        <p:spPr bwMode="gray">
          <a:xfrm>
            <a:off x="4330801" y="3661125"/>
            <a:ext cx="684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20" name="Rechteck">
            <a:extLst>
              <a:ext uri="{FF2B5EF4-FFF2-40B4-BE49-F238E27FC236}">
                <a16:creationId xmlns:a16="http://schemas.microsoft.com/office/drawing/2014/main" id="{7251E954-886B-4197-B03E-E2C486B39B6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5014801" y="2581125"/>
            <a:ext cx="2160000" cy="2160000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Linie">
            <a:extLst>
              <a:ext uri="{FF2B5EF4-FFF2-40B4-BE49-F238E27FC236}">
                <a16:creationId xmlns:a16="http://schemas.microsoft.com/office/drawing/2014/main" id="{1E8C0F5A-EDC8-4B3E-8508-D3CFA8EF1A51}"/>
              </a:ext>
            </a:extLst>
          </p:cNvPr>
          <p:cNvCxnSpPr/>
          <p:nvPr userDrawn="1"/>
        </p:nvCxnSpPr>
        <p:spPr bwMode="gray">
          <a:xfrm>
            <a:off x="7174801" y="3661125"/>
            <a:ext cx="684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4484127C-2139-4A67-9418-907E7A1DE0F1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494848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232D8D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0824722-898B-4641-8369-CBAE6D419673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710848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A61F7D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20FCB2-5316-4C35-B9FA-CA191548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DFED7981-D366-4486-A944-ADC2957F6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Bild">
            <a:extLst>
              <a:ext uri="{FF2B5EF4-FFF2-40B4-BE49-F238E27FC236}">
                <a16:creationId xmlns:a16="http://schemas.microsoft.com/office/drawing/2014/main" id="{7408FA39-18FD-4E20-9AF0-0E9493FCC04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5122801" y="268912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966A2766-48D7-4137-BEEB-2A402659912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39999" y="2689125"/>
            <a:ext cx="3416400" cy="1944000"/>
          </a:xfrm>
        </p:spPr>
        <p:txBody>
          <a:bodyPr rIns="0" anchor="ctr">
            <a:no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AB6984B5-8018-4BCD-AD8A-48330A5B99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8233200" y="2689125"/>
            <a:ext cx="3416400" cy="1944000"/>
          </a:xfr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0182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Linie">
            <a:extLst>
              <a:ext uri="{FF2B5EF4-FFF2-40B4-BE49-F238E27FC236}">
                <a16:creationId xmlns:a16="http://schemas.microsoft.com/office/drawing/2014/main" id="{75B3D68F-3B17-44EA-AA6C-2E0BCC881CB3}"/>
              </a:ext>
            </a:extLst>
          </p:cNvPr>
          <p:cNvCxnSpPr/>
          <p:nvPr userDrawn="1"/>
        </p:nvCxnSpPr>
        <p:spPr bwMode="gray">
          <a:xfrm>
            <a:off x="3150631" y="3661200"/>
            <a:ext cx="396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18" name="Rechteck 1">
            <a:extLst>
              <a:ext uri="{FF2B5EF4-FFF2-40B4-BE49-F238E27FC236}">
                <a16:creationId xmlns:a16="http://schemas.microsoft.com/office/drawing/2014/main" id="{D11CD8D7-34D2-41A0-AC3F-FBC21E2A292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546631" y="2581200"/>
            <a:ext cx="2160000" cy="2160000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Linie">
            <a:extLst>
              <a:ext uri="{FF2B5EF4-FFF2-40B4-BE49-F238E27FC236}">
                <a16:creationId xmlns:a16="http://schemas.microsoft.com/office/drawing/2014/main" id="{6BEFA8A3-7429-43C5-90B4-C0E90C5C858D}"/>
              </a:ext>
            </a:extLst>
          </p:cNvPr>
          <p:cNvCxnSpPr/>
          <p:nvPr userDrawn="1"/>
        </p:nvCxnSpPr>
        <p:spPr bwMode="gray">
          <a:xfrm>
            <a:off x="6066631" y="2041200"/>
            <a:ext cx="0" cy="3240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tailEnd type="none"/>
          </a:ln>
          <a:effectLst/>
        </p:spPr>
      </p:cxnSp>
      <p:sp>
        <p:nvSpPr>
          <p:cNvPr id="24" name="Rechteck 2">
            <a:extLst>
              <a:ext uri="{FF2B5EF4-FFF2-40B4-BE49-F238E27FC236}">
                <a16:creationId xmlns:a16="http://schemas.microsoft.com/office/drawing/2014/main" id="{F6FB159D-4642-4C9F-B7A6-23499231531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426631" y="2581200"/>
            <a:ext cx="2160000" cy="2160000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Linie">
            <a:extLst>
              <a:ext uri="{FF2B5EF4-FFF2-40B4-BE49-F238E27FC236}">
                <a16:creationId xmlns:a16="http://schemas.microsoft.com/office/drawing/2014/main" id="{B1FF4A6F-F734-48D8-BA67-EBC83BC63A95}"/>
              </a:ext>
            </a:extLst>
          </p:cNvPr>
          <p:cNvCxnSpPr/>
          <p:nvPr userDrawn="1"/>
        </p:nvCxnSpPr>
        <p:spPr bwMode="gray">
          <a:xfrm>
            <a:off x="8586631" y="3661200"/>
            <a:ext cx="396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0AF1D428-A486-4E8D-8429-E7CA9EA48C26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348031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232D8D"/>
            </a:solidFill>
            <a:prstDash val="solid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39A7285-31F8-4878-8AE9-F3BD2AEC7220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852031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A61F7D"/>
            </a:solidFill>
            <a:prstDash val="solid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F90B36-8BC2-4637-9973-28CDF5B9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A1F436C8-0FA2-41FA-8D8E-0C43C83C1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Bild 1">
            <a:extLst>
              <a:ext uri="{FF2B5EF4-FFF2-40B4-BE49-F238E27FC236}">
                <a16:creationId xmlns:a16="http://schemas.microsoft.com/office/drawing/2014/main" id="{B55F1CBF-CB5C-490D-A66A-11570C27DB2F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3654631" y="2689200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8" name="Bild 2">
            <a:extLst>
              <a:ext uri="{FF2B5EF4-FFF2-40B4-BE49-F238E27FC236}">
                <a16:creationId xmlns:a16="http://schemas.microsoft.com/office/drawing/2014/main" id="{5AB5E41A-6C10-4610-A539-B97FE27EC61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 bwMode="gray">
          <a:xfrm>
            <a:off x="6534631" y="2689200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2157016B-21B7-4CAF-85A2-23F46155C3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11425" y="2689200"/>
            <a:ext cx="2455200" cy="1944000"/>
          </a:xfrm>
        </p:spPr>
        <p:txBody>
          <a:bodyPr rIns="0" anchor="ctr">
            <a:no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6713F630-9F1C-4A15-96C5-B210B8F978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9165825" y="2689200"/>
            <a:ext cx="2455200" cy="1944000"/>
          </a:xfrm>
        </p:spPr>
        <p:txBody>
          <a:bodyPr lIns="0" rIns="0" anchor="ctr">
            <a:noAutofit/>
          </a:bodyPr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349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624B77-548F-4FC5-A65C-A0D967EC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3F6459ED-D26C-4902-BE5B-B92A041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Rechteck 1">
            <a:extLst>
              <a:ext uri="{FF2B5EF4-FFF2-40B4-BE49-F238E27FC236}">
                <a16:creationId xmlns:a16="http://schemas.microsoft.com/office/drawing/2014/main" id="{1B2C7B8A-3A22-4E15-AF5D-8A50B95ABB6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16820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27" name="Bild 1">
            <a:extLst>
              <a:ext uri="{FF2B5EF4-FFF2-40B4-BE49-F238E27FC236}">
                <a16:creationId xmlns:a16="http://schemas.microsoft.com/office/drawing/2014/main" id="{46E66801-2FBC-4DF5-B684-5869429CA59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27620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2D8CFDA-366A-48D8-B9C1-F07DDA9C7FE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40000" y="4145149"/>
            <a:ext cx="3416400" cy="2163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33" name="Linie">
            <a:extLst>
              <a:ext uri="{FF2B5EF4-FFF2-40B4-BE49-F238E27FC236}">
                <a16:creationId xmlns:a16="http://schemas.microsoft.com/office/drawing/2014/main" id="{D434E661-A1B5-4FD8-9BD7-A9876D97437F}"/>
              </a:ext>
            </a:extLst>
          </p:cNvPr>
          <p:cNvCxnSpPr/>
          <p:nvPr userDrawn="1"/>
        </p:nvCxnSpPr>
        <p:spPr bwMode="gray">
          <a:xfrm>
            <a:off x="4171500" y="1952774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2">
            <a:extLst>
              <a:ext uri="{FF2B5EF4-FFF2-40B4-BE49-F238E27FC236}">
                <a16:creationId xmlns:a16="http://schemas.microsoft.com/office/drawing/2014/main" id="{7DBEA3B7-CF19-4BC5-9760-16057F879CF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501480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9" name="Bild 2">
            <a:extLst>
              <a:ext uri="{FF2B5EF4-FFF2-40B4-BE49-F238E27FC236}">
                <a16:creationId xmlns:a16="http://schemas.microsoft.com/office/drawing/2014/main" id="{2C0ACC6E-7D72-4EA1-A5FD-19870D07CE3F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 bwMode="gray">
          <a:xfrm>
            <a:off x="512280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0" name="Text 2">
            <a:extLst>
              <a:ext uri="{FF2B5EF4-FFF2-40B4-BE49-F238E27FC236}">
                <a16:creationId xmlns:a16="http://schemas.microsoft.com/office/drawing/2014/main" id="{581AE67E-0C09-4D09-9745-48D04615597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4386600" y="4145149"/>
            <a:ext cx="3416400" cy="2163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41" name="Linie">
            <a:extLst>
              <a:ext uri="{FF2B5EF4-FFF2-40B4-BE49-F238E27FC236}">
                <a16:creationId xmlns:a16="http://schemas.microsoft.com/office/drawing/2014/main" id="{405D8A71-57B7-41C2-A15B-253DEC706FCB}"/>
              </a:ext>
            </a:extLst>
          </p:cNvPr>
          <p:cNvCxnSpPr/>
          <p:nvPr userDrawn="1"/>
        </p:nvCxnSpPr>
        <p:spPr bwMode="gray">
          <a:xfrm>
            <a:off x="8018100" y="1952774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3">
            <a:extLst>
              <a:ext uri="{FF2B5EF4-FFF2-40B4-BE49-F238E27FC236}">
                <a16:creationId xmlns:a16="http://schemas.microsoft.com/office/drawing/2014/main" id="{DDE629CE-639F-4C1D-8282-8AC00F9EB31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86140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3" name="Bild 3">
            <a:extLst>
              <a:ext uri="{FF2B5EF4-FFF2-40B4-BE49-F238E27FC236}">
                <a16:creationId xmlns:a16="http://schemas.microsoft.com/office/drawing/2014/main" id="{AF00C5DB-8D2D-4463-BF4D-72D0ABFB4A72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 bwMode="gray">
          <a:xfrm>
            <a:off x="896940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0446036D-A262-495B-AB4D-05359E51AE7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gray">
          <a:xfrm>
            <a:off x="8233200" y="4145149"/>
            <a:ext cx="3416400" cy="2163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3563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8E1BC0-18EB-4D57-8F93-E8536388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0C03F275-3C10-4B6D-BE88-840577062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" name="Rechteck 1">
            <a:extLst>
              <a:ext uri="{FF2B5EF4-FFF2-40B4-BE49-F238E27FC236}">
                <a16:creationId xmlns:a16="http://schemas.microsoft.com/office/drawing/2014/main" id="{3848A119-370C-44F0-94B2-9A3BDD73774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765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0" name="Bild 1">
            <a:extLst>
              <a:ext uri="{FF2B5EF4-FFF2-40B4-BE49-F238E27FC236}">
                <a16:creationId xmlns:a16="http://schemas.microsoft.com/office/drawing/2014/main" id="{EA9BF3B3-C9C8-43CB-B0AA-4288B3E49915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8845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4D863558-715B-434D-AEBA-08B590BA397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20950" y="4145074"/>
            <a:ext cx="2671200" cy="2159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34" name="Linie">
            <a:extLst>
              <a:ext uri="{FF2B5EF4-FFF2-40B4-BE49-F238E27FC236}">
                <a16:creationId xmlns:a16="http://schemas.microsoft.com/office/drawing/2014/main" id="{B9AB1C33-BCA4-4CFF-8B1A-FF4650FC85DA}"/>
              </a:ext>
            </a:extLst>
          </p:cNvPr>
          <p:cNvCxnSpPr/>
          <p:nvPr userDrawn="1"/>
        </p:nvCxnSpPr>
        <p:spPr bwMode="gray">
          <a:xfrm>
            <a:off x="3262950" y="1952700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2">
            <a:extLst>
              <a:ext uri="{FF2B5EF4-FFF2-40B4-BE49-F238E27FC236}">
                <a16:creationId xmlns:a16="http://schemas.microsoft.com/office/drawing/2014/main" id="{C5E53470-F9B9-4371-B58E-C72416AA089D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5893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6" name="Bild 2">
            <a:extLst>
              <a:ext uri="{FF2B5EF4-FFF2-40B4-BE49-F238E27FC236}">
                <a16:creationId xmlns:a16="http://schemas.microsoft.com/office/drawing/2014/main" id="{0C8951EF-FFB7-423E-B47C-6D9D098B9384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 bwMode="gray">
          <a:xfrm>
            <a:off x="36973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C03C630E-FDDA-43B2-B189-1A8B6709AB5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3333750" y="4145074"/>
            <a:ext cx="2671200" cy="215999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3" name="Linie">
            <a:extLst>
              <a:ext uri="{FF2B5EF4-FFF2-40B4-BE49-F238E27FC236}">
                <a16:creationId xmlns:a16="http://schemas.microsoft.com/office/drawing/2014/main" id="{C74A5D6B-C91C-479A-B48D-C69EC8472A4D}"/>
              </a:ext>
            </a:extLst>
          </p:cNvPr>
          <p:cNvCxnSpPr/>
          <p:nvPr userDrawn="1"/>
        </p:nvCxnSpPr>
        <p:spPr bwMode="gray">
          <a:xfrm>
            <a:off x="6075750" y="1952700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3">
            <a:extLst>
              <a:ext uri="{FF2B5EF4-FFF2-40B4-BE49-F238E27FC236}">
                <a16:creationId xmlns:a16="http://schemas.microsoft.com/office/drawing/2014/main" id="{1FA9CDB7-93E7-4E52-AF6B-0684BFF59AD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4021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5" name="Bild 3">
            <a:extLst>
              <a:ext uri="{FF2B5EF4-FFF2-40B4-BE49-F238E27FC236}">
                <a16:creationId xmlns:a16="http://schemas.microsoft.com/office/drawing/2014/main" id="{7EF2DF06-17F2-47AF-B5C3-FD0BECD96C97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 bwMode="gray">
          <a:xfrm>
            <a:off x="65101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6" name="Text 3">
            <a:extLst>
              <a:ext uri="{FF2B5EF4-FFF2-40B4-BE49-F238E27FC236}">
                <a16:creationId xmlns:a16="http://schemas.microsoft.com/office/drawing/2014/main" id="{8F7A0AAD-858F-42B5-9F79-CBB08A5AC2F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gray">
          <a:xfrm>
            <a:off x="6146550" y="4145074"/>
            <a:ext cx="2671200" cy="2159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7" name="Linie">
            <a:extLst>
              <a:ext uri="{FF2B5EF4-FFF2-40B4-BE49-F238E27FC236}">
                <a16:creationId xmlns:a16="http://schemas.microsoft.com/office/drawing/2014/main" id="{2165500C-7D4D-4409-826E-116124C5BF45}"/>
              </a:ext>
            </a:extLst>
          </p:cNvPr>
          <p:cNvCxnSpPr/>
          <p:nvPr userDrawn="1"/>
        </p:nvCxnSpPr>
        <p:spPr bwMode="gray">
          <a:xfrm>
            <a:off x="8888550" y="1952700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">
            <a:extLst>
              <a:ext uri="{FF2B5EF4-FFF2-40B4-BE49-F238E27FC236}">
                <a16:creationId xmlns:a16="http://schemas.microsoft.com/office/drawing/2014/main" id="{37F90A9D-4A3A-4647-A743-20F820860B1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2149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9" name="Bild 4">
            <a:extLst>
              <a:ext uri="{FF2B5EF4-FFF2-40B4-BE49-F238E27FC236}">
                <a16:creationId xmlns:a16="http://schemas.microsoft.com/office/drawing/2014/main" id="{62B34A96-99FD-4B4E-B37B-34FF134E072E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 bwMode="gray">
          <a:xfrm>
            <a:off x="93229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0" name="Text 4">
            <a:extLst>
              <a:ext uri="{FF2B5EF4-FFF2-40B4-BE49-F238E27FC236}">
                <a16:creationId xmlns:a16="http://schemas.microsoft.com/office/drawing/2014/main" id="{CA3EDE43-88CB-4B66-8FD9-C1D79E360FF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 bwMode="gray">
          <a:xfrm>
            <a:off x="8959350" y="4145074"/>
            <a:ext cx="2671200" cy="2159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0415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">
            <a:extLst>
              <a:ext uri="{FF2B5EF4-FFF2-40B4-BE49-F238E27FC236}">
                <a16:creationId xmlns:a16="http://schemas.microsoft.com/office/drawing/2014/main" id="{C1699851-9E88-4AC4-8ABA-4188EB46F447}"/>
              </a:ext>
            </a:extLst>
          </p:cNvPr>
          <p:cNvSpPr>
            <a:spLocks noGrp="1"/>
          </p:cNvSpPr>
          <p:nvPr>
            <p:ph idx="10"/>
          </p:nvPr>
        </p:nvSpPr>
        <p:spPr bwMode="gray">
          <a:xfrm>
            <a:off x="540000" y="1620000"/>
            <a:ext cx="11109600" cy="13388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C8D171-BEBB-4CFC-868A-1D9A9D8E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375FA09-D93D-40B3-9C89-BA8894897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Bild 1">
            <a:extLst>
              <a:ext uri="{FF2B5EF4-FFF2-40B4-BE49-F238E27FC236}">
                <a16:creationId xmlns:a16="http://schemas.microsoft.com/office/drawing/2014/main" id="{7BC47952-4ACF-43B6-9E09-19FD098B525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0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Bild 2">
            <a:extLst>
              <a:ext uri="{FF2B5EF4-FFF2-40B4-BE49-F238E27FC236}">
                <a16:creationId xmlns:a16="http://schemas.microsoft.com/office/drawing/2014/main" id="{38654AA1-226A-47FA-B726-E4183E8EA22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4068406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 3">
            <a:extLst>
              <a:ext uri="{FF2B5EF4-FFF2-40B4-BE49-F238E27FC236}">
                <a16:creationId xmlns:a16="http://schemas.microsoft.com/office/drawing/2014/main" id="{0F8D502D-2B3E-43DB-8473-6A28D1F4143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136813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05041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">
            <a:extLst>
              <a:ext uri="{FF2B5EF4-FFF2-40B4-BE49-F238E27FC236}">
                <a16:creationId xmlns:a16="http://schemas.microsoft.com/office/drawing/2014/main" id="{C1699851-9E88-4AC4-8ABA-4188EB46F447}"/>
              </a:ext>
            </a:extLst>
          </p:cNvPr>
          <p:cNvSpPr>
            <a:spLocks noGrp="1"/>
          </p:cNvSpPr>
          <p:nvPr>
            <p:ph idx="10"/>
          </p:nvPr>
        </p:nvSpPr>
        <p:spPr bwMode="gray">
          <a:xfrm>
            <a:off x="540000" y="1620000"/>
            <a:ext cx="11109600" cy="13388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80ABCD9-1244-4F16-A5D4-BECD0B33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E066C21F-5542-4C54-97A7-BE4BA7082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Bild 1">
            <a:extLst>
              <a:ext uri="{FF2B5EF4-FFF2-40B4-BE49-F238E27FC236}">
                <a16:creationId xmlns:a16="http://schemas.microsoft.com/office/drawing/2014/main" id="{C412583C-F3E8-4D92-8826-C987E78DA8B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0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A4AA252C-BC9B-4F9B-B379-B2A149B9B9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068407" y="3657775"/>
            <a:ext cx="4053600" cy="2650950"/>
          </a:xfrm>
          <a:solidFill>
            <a:schemeClr val="accent2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Bild 2">
            <a:extLst>
              <a:ext uri="{FF2B5EF4-FFF2-40B4-BE49-F238E27FC236}">
                <a16:creationId xmlns:a16="http://schemas.microsoft.com/office/drawing/2014/main" id="{FA71C47D-FD24-4C17-B061-0DA8116ACB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136813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0779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ebä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7">
            <a:extLst>
              <a:ext uri="{FF2B5EF4-FFF2-40B4-BE49-F238E27FC236}">
                <a16:creationId xmlns:a16="http://schemas.microsoft.com/office/drawing/2014/main" id="{8EDCC5FD-37EC-4AA6-BFF9-95BD652D5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7283F8A5-D574-42D2-83AC-9D31FC5D4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FDA3155-221D-4301-B737-0C9CFB4A8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90A6FE-A9FA-45AA-938E-8ABAFC2230AF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F559879-261F-47F6-B50C-493AEC4B7407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59D68E0B-4571-48AD-8C36-35306A45A6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DBF4FE80-8227-4F98-96DC-678FB5F95F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827070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">
            <a:extLst>
              <a:ext uri="{FF2B5EF4-FFF2-40B4-BE49-F238E27FC236}">
                <a16:creationId xmlns:a16="http://schemas.microsoft.com/office/drawing/2014/main" id="{8254B387-56AF-4639-BF24-3ED421AAAAC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3" cy="42336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Inhalt">
            <a:extLst>
              <a:ext uri="{FF2B5EF4-FFF2-40B4-BE49-F238E27FC236}">
                <a16:creationId xmlns:a16="http://schemas.microsoft.com/office/drawing/2014/main" id="{2515B4BA-1507-40BF-9F11-F7F657F9D73D}"/>
              </a:ext>
            </a:extLst>
          </p:cNvPr>
          <p:cNvSpPr>
            <a:spLocks noGrp="1"/>
          </p:cNvSpPr>
          <p:nvPr>
            <p:ph idx="15"/>
          </p:nvPr>
        </p:nvSpPr>
        <p:spPr bwMode="gray">
          <a:xfrm>
            <a:off x="540000" y="4665450"/>
            <a:ext cx="11109600" cy="1652550"/>
          </a:xfrm>
        </p:spPr>
        <p:txBody>
          <a:bodyPr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cxnSp>
        <p:nvCxnSpPr>
          <p:cNvPr id="12" name="Gerade Verbindung 1146">
            <a:extLst>
              <a:ext uri="{FF2B5EF4-FFF2-40B4-BE49-F238E27FC236}">
                <a16:creationId xmlns:a16="http://schemas.microsoft.com/office/drawing/2014/main" id="{0895A4F2-0B20-4ABA-A8DE-110F83CB8D46}"/>
              </a:ext>
            </a:extLst>
          </p:cNvPr>
          <p:cNvCxnSpPr/>
          <p:nvPr userDrawn="1"/>
        </p:nvCxnSpPr>
        <p:spPr bwMode="gray">
          <a:xfrm>
            <a:off x="541338" y="1408907"/>
            <a:ext cx="11102044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tailEnd type="none"/>
          </a:ln>
          <a:effectLst/>
        </p:spPr>
      </p:cxnSp>
      <p:pic>
        <p:nvPicPr>
          <p:cNvPr id="11" name="Bild 12">
            <a:extLst>
              <a:ext uri="{FF2B5EF4-FFF2-40B4-BE49-F238E27FC236}">
                <a16:creationId xmlns:a16="http://schemas.microsoft.com/office/drawing/2014/main" id="{E908D5FD-E66D-4DDF-A0F3-AF3240562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B9FC9DE-587F-488B-B21F-41D8425C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971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55191172-FF45-4ED8-97A5-B72F4C502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CC832F74-11EC-4598-A66F-75D67C13C5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421657" y="2202863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3AE96D08-6D45-4A98-B33F-137FC5E3C8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421657" y="2740456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F20E3F19-5C7A-4D8F-9BB5-ED91DCFF77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421657" y="3275293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4224414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">
            <a:extLst>
              <a:ext uri="{FF2B5EF4-FFF2-40B4-BE49-F238E27FC236}">
                <a16:creationId xmlns:a16="http://schemas.microsoft.com/office/drawing/2014/main" id="{72DCAB14-CCA9-42BA-9194-ADF8AAEDF84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1620000"/>
            <a:ext cx="12190413" cy="4679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8A8A2D4C-03BC-418F-B263-51E0AB3C05E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767850" y="1620000"/>
            <a:ext cx="3877400" cy="4679950"/>
          </a:xfrm>
          <a:prstGeom prst="rect">
            <a:avLst/>
          </a:prstGeom>
          <a:solidFill>
            <a:srgbClr val="A61F7D"/>
          </a:solidFill>
        </p:spPr>
        <p:txBody>
          <a:bodyPr vert="horz" lIns="360000" tIns="2196000" rIns="360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1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Mastertextformat bearbeiten</a:t>
            </a:r>
          </a:p>
        </p:txBody>
      </p:sp>
      <p:sp>
        <p:nvSpPr>
          <p:cNvPr id="26" name="Bild">
            <a:extLst>
              <a:ext uri="{FF2B5EF4-FFF2-40B4-BE49-F238E27FC236}">
                <a16:creationId xmlns:a16="http://schemas.microsoft.com/office/drawing/2014/main" id="{F929548F-11CF-4220-884B-A736740346F1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8150136" y="2060278"/>
            <a:ext cx="1512168" cy="15121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0FC494-0DDA-4509-A160-43FB71E0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FC140DDA-69F0-4675-B056-C9BAD22B4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25591A2C-E5DC-4119-BD06-778F581B9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4626" y="3951343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0FDF80FA-884B-48E6-AB19-2E2AC58053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54626" y="4488936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5EECF3F1-649F-4DDD-8255-35B28190DC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4626" y="5023773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716709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 1">
            <a:extLst>
              <a:ext uri="{FF2B5EF4-FFF2-40B4-BE49-F238E27FC236}">
                <a16:creationId xmlns:a16="http://schemas.microsoft.com/office/drawing/2014/main" id="{2A1535E5-7E3D-48DC-A0A5-0BA91F05CD0B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5898" y="1620000"/>
            <a:ext cx="2803073" cy="20467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Inhalt 2">
            <a:extLst>
              <a:ext uri="{FF2B5EF4-FFF2-40B4-BE49-F238E27FC236}">
                <a16:creationId xmlns:a16="http://schemas.microsoft.com/office/drawing/2014/main" id="{9F536470-80F4-4BF1-B5BD-547D2353F235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3720178" y="1620000"/>
            <a:ext cx="2804400" cy="20467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535751E-85EF-4C5A-AC5B-0B2D2FB83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9A794A-999F-4F44-ABC7-C8493E93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893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EE886176-36F9-466B-B195-E42B91E94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7CA62806-3E95-4392-A699-EF58F96BEC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1CA7B278-C3C6-4416-89AC-F14236B253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DEB783D-2708-498B-A916-5937F22394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929368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grau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5C5A52EF-74FD-4AF0-B358-BED83FB5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B25A53DB-A5AF-4F59-8F8D-668ACAC7D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05756442-1702-4022-B104-66E1D32BF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E54F5013-6AE5-4027-A4F2-091C52D9A1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607941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7A208BB8-BE61-479E-AEE8-194BAD486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42" y="540000"/>
            <a:ext cx="183568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08401FE2-9125-499E-ACA3-16ACCBD6C5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2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A9898333-3888-48F4-AB16-7B94CB5DA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2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49B8BD47-8BF6-423D-B56A-FBFA19CE0A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2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579057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bla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D8C1D041-B394-45C0-A6E6-8400976A8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42" y="540000"/>
            <a:ext cx="183568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FFE933EB-FBAA-405E-861C-5C5A0159B7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7618AA51-49D8-4133-8B3B-D5FE14D8D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21E66E82-7B68-4890-9304-06BFC944A9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31656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Bild 12">
            <a:extLst>
              <a:ext uri="{FF2B5EF4-FFF2-40B4-BE49-F238E27FC236}">
                <a16:creationId xmlns:a16="http://schemas.microsoft.com/office/drawing/2014/main" id="{4A8964DF-9FBC-4186-BBD4-FC96F0C3B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4E061E6-DA71-4804-9024-912D2433A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32EF81-A83B-4715-927B-FFE2EB8AF2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2450A8CF-85D5-4944-AD7E-781C35A92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34934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und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162" y="1412875"/>
            <a:ext cx="11095037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B82B95F9-B77D-4EB8-89DF-499739C63F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4BE076BB-6FD2-4022-AE90-9F62FDC79A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54E485D8-2E58-40B5-BD55-6B1216E1BE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540983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54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094256CD-497E-4E47-9ACC-80462EC7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5DCCA27-BC48-4132-9332-866B919891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FDB30D-B7B2-4D0D-A71A-BC5F12023A07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24ED40C-72D1-433E-BBC1-7979AD85F776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C4C3827-A3EA-4D5D-9C13-B63EF1AA4B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AFAC2352-6BBB-4BDF-9DD3-4D5657C936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97472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2">
            <a:extLst>
              <a:ext uri="{FF2B5EF4-FFF2-40B4-BE49-F238E27FC236}">
                <a16:creationId xmlns:a16="http://schemas.microsoft.com/office/drawing/2014/main" id="{404725C0-5C33-4F8C-AC73-46BB72208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4" y="540000"/>
            <a:ext cx="2160000" cy="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04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43CA4081-A55D-4CCA-A07B-EDF2F98E9C68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FE9FC4-9763-4E00-B29B-C4DF8DD30527}"/>
              </a:ext>
            </a:extLst>
          </p:cNvPr>
          <p:cNvSpPr/>
          <p:nvPr userDrawn="1"/>
        </p:nvSpPr>
        <p:spPr bwMode="gray">
          <a:xfrm>
            <a:off x="0" y="1617663"/>
            <a:ext cx="12190413" cy="5240337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02BD2302-082D-4DC1-BA41-978DC4998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49392E70-F6F9-4DB2-9016-34737F76F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0" name="Bild">
            <a:extLst>
              <a:ext uri="{FF2B5EF4-FFF2-40B4-BE49-F238E27FC236}">
                <a16:creationId xmlns:a16="http://schemas.microsoft.com/office/drawing/2014/main" id="{0F3F1B04-25B3-4528-AC1B-56E6AB4F7292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6E1E581D-A309-4B04-8CF5-066E14D14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2C0F4057-3DB7-4E78-B176-854F45B803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7469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B671B50-530C-4092-9257-503A7971A313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198D84FF-7E15-460B-94A8-2EC31443F75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A61F7D">
                  <a:lumMod val="75000"/>
                  <a:alpha val="70000"/>
                </a:srgbClr>
              </a:gs>
              <a:gs pos="33000">
                <a:srgbClr val="A61F7D">
                  <a:alpha val="6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460DD4BF-F5FF-4D2E-A81F-389162406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22" name="Titel 2">
            <a:extLst>
              <a:ext uri="{FF2B5EF4-FFF2-40B4-BE49-F238E27FC236}">
                <a16:creationId xmlns:a16="http://schemas.microsoft.com/office/drawing/2014/main" id="{1A46B968-E496-4077-B0EA-0693196ECB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3" name="Bild">
            <a:extLst>
              <a:ext uri="{FF2B5EF4-FFF2-40B4-BE49-F238E27FC236}">
                <a16:creationId xmlns:a16="http://schemas.microsoft.com/office/drawing/2014/main" id="{4378FBC2-C6B7-41EF-8655-582BE73CE14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6F114B3E-D267-4C1D-A71F-139F8F09C6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5477ED85-D666-4778-9517-4953DFA206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18750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72520C26-A0F7-41CF-A33D-DC397B3DBE14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639CC62-82E6-4A23-B11E-0916B535947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ysClr val="windowText" lastClr="000000">
                  <a:lumMod val="85000"/>
                  <a:lumOff val="15000"/>
                  <a:alpha val="80000"/>
                </a:sysClr>
              </a:gs>
              <a:gs pos="33000">
                <a:sysClr val="windowText" lastClr="000000">
                  <a:lumMod val="65000"/>
                  <a:lumOff val="35000"/>
                  <a:alpha val="75000"/>
                </a:sys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2AF96D03-BFA7-4A05-822D-8D4076A6A9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CDEC50DE-2038-41CF-9D41-EF335449C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1" name="Bild">
            <a:extLst>
              <a:ext uri="{FF2B5EF4-FFF2-40B4-BE49-F238E27FC236}">
                <a16:creationId xmlns:a16="http://schemas.microsoft.com/office/drawing/2014/main" id="{729A232A-ECCE-46DB-ADE1-E3B5911102E5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101ECED7-D5A8-40A3-BDA2-EFE97455E1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82659414-93C0-411A-A4F3-5E7477910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7511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3B5B3C2-E1A5-456B-B412-A9C3F7718705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D4D8F61D-ED45-4C0E-B844-442FA51537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32D8D">
                  <a:lumMod val="75000"/>
                  <a:alpha val="90000"/>
                </a:srgbClr>
              </a:gs>
              <a:gs pos="33000">
                <a:srgbClr val="232D8D">
                  <a:alpha val="7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9FB3F443-FFEF-44D7-BD95-B78B6A6CB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BED4CDAB-D654-4857-B51D-6F8267757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1" name="Bild">
            <a:extLst>
              <a:ext uri="{FF2B5EF4-FFF2-40B4-BE49-F238E27FC236}">
                <a16:creationId xmlns:a16="http://schemas.microsoft.com/office/drawing/2014/main" id="{AEA20EF5-38BC-4A5D-984B-4E388A757FEE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79A895BA-150B-46F7-83E0-6D78D687EE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514B3E85-456F-4DB2-BD83-425E0E1F6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56307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B02C68D9-F4A7-43E5-A558-42A4048CCA4B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FE9FC4-9763-4E00-B29B-C4DF8DD30527}"/>
              </a:ext>
            </a:extLst>
          </p:cNvPr>
          <p:cNvSpPr/>
          <p:nvPr userDrawn="1"/>
        </p:nvSpPr>
        <p:spPr bwMode="gray">
          <a:xfrm>
            <a:off x="0" y="1617663"/>
            <a:ext cx="12190413" cy="5240337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BB0A7976-BE87-4380-9AC4-5FD83DC99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40D45C17-C4EC-4224-A676-F28171361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A3A25855-D0CB-4562-B454-BAF4F483B6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880144C2-35A8-46CC-A945-A940DD985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95118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392863E0-34EC-413C-9731-106FA72ED06F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198D84FF-7E15-460B-94A8-2EC31443F75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A61F7D">
                  <a:lumMod val="75000"/>
                  <a:alpha val="70000"/>
                </a:srgbClr>
              </a:gs>
              <a:gs pos="33000">
                <a:srgbClr val="A61F7D">
                  <a:alpha val="6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78055546-CB88-4F23-943A-7823555F2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ACF4505B-CE95-4316-A005-52CFF51424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31B218C4-5150-466C-B258-3EE839E5E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A51ADE62-49A8-4970-BCC0-018C14D4B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4517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5998EC38-5826-4C8F-ACCA-104C333719D0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639CC62-82E6-4A23-B11E-0916B535947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ysClr val="windowText" lastClr="000000">
                  <a:lumMod val="85000"/>
                  <a:lumOff val="15000"/>
                  <a:alpha val="80000"/>
                </a:sysClr>
              </a:gs>
              <a:gs pos="33000">
                <a:sysClr val="windowText" lastClr="000000">
                  <a:lumMod val="65000"/>
                  <a:lumOff val="35000"/>
                  <a:alpha val="75000"/>
                </a:sys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E4226DDB-8B1C-4549-A736-6A19D1E6C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EE945901-9F6B-4202-8A12-6875F55302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A916542F-FF15-4A41-8DEF-CFD721961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63D4AE0B-0682-4C07-8417-924142CDF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991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5E6FC1E-11DD-4A2B-8E65-902F0BFC1C77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D4D8F61D-ED45-4C0E-B844-442FA51537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32D8D">
                  <a:lumMod val="75000"/>
                  <a:alpha val="90000"/>
                </a:srgbClr>
              </a:gs>
              <a:gs pos="33000">
                <a:srgbClr val="232D8D">
                  <a:alpha val="7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25126525-144C-4438-B635-86708F29F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DADC98B8-8A45-4CB8-82BA-3D02DBB7C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A9E6FAEA-7AF2-4794-9240-384AF246F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CD819E6E-BE2D-4954-BAC1-121CF5FDDF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57397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5E47076C-DFB6-4844-A7C8-D2DD2A0D5658}"/>
              </a:ext>
            </a:extLst>
          </p:cNvPr>
          <p:cNvSpPr/>
          <p:nvPr userDrawn="1"/>
        </p:nvSpPr>
        <p:spPr bwMode="gray">
          <a:xfrm>
            <a:off x="0" y="1626867"/>
            <a:ext cx="12190413" cy="5231133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371BE4A-BF49-4E82-B9C8-F10BAF160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D09B891E-5B10-430B-961D-5CBCD03441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D8449CBA-BA12-4170-9952-A538615CEC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415928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tom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14B10BA-4EF7-45E1-98D5-38F9EE5376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14A55CB-3968-4E9D-BF32-1277371DC7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59C224C-4D66-4935-A544-18E949796CDE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8509B93-9DF7-48B5-A8D1-1A2C7CC77DB4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69C6FEE7-A677-443B-AA4C-36F9F7A123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410779CD-F300-4279-9354-421458C3E0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376520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82BB280A-3113-44D3-8BF3-C6F839A5FAFA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Untertitel">
            <a:extLst>
              <a:ext uri="{FF2B5EF4-FFF2-40B4-BE49-F238E27FC236}">
                <a16:creationId xmlns:a16="http://schemas.microsoft.com/office/drawing/2014/main" id="{9FAC5159-FC04-47FB-8007-9036E1E13D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626867"/>
            <a:ext cx="12190412" cy="5231133"/>
          </a:xfrm>
          <a:prstGeom prst="rect">
            <a:avLst/>
          </a:prstGeom>
          <a:gradFill>
            <a:gsLst>
              <a:gs pos="100000">
                <a:schemeClr val="tx2">
                  <a:lumMod val="75000"/>
                  <a:alpha val="70000"/>
                </a:schemeClr>
              </a:gs>
              <a:gs pos="33000">
                <a:schemeClr val="tx2">
                  <a:alpha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lIns="540000" tIns="3672000" rIns="540000" bIns="1080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371BE4A-BF49-4E82-B9C8-F10BAF160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E6E6FEC-84CC-41DF-B954-56342D3A30FA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8059D252-3C77-44D0-A366-5FC53FBA64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46BE2B0A-5D79-425E-B5AD-43F70D62B7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5488747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D1DCFFDC-A47E-4ABA-8DAA-AD3EF201DE38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Untertitel">
            <a:extLst>
              <a:ext uri="{FF2B5EF4-FFF2-40B4-BE49-F238E27FC236}">
                <a16:creationId xmlns:a16="http://schemas.microsoft.com/office/drawing/2014/main" id="{8361E6DA-D83F-42E6-8BEE-5BF27D058D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626867"/>
            <a:ext cx="12190412" cy="5231133"/>
          </a:xfrm>
          <a:prstGeom prst="rect">
            <a:avLst/>
          </a:prstGeom>
          <a:gradFill>
            <a:gsLst>
              <a:gs pos="100000">
                <a:schemeClr val="tx1">
                  <a:lumMod val="85000"/>
                  <a:lumOff val="15000"/>
                  <a:alpha val="80000"/>
                </a:schemeClr>
              </a:gs>
              <a:gs pos="33000">
                <a:schemeClr val="tx1">
                  <a:lumMod val="65000"/>
                  <a:lumOff val="35000"/>
                  <a:alpha val="7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lIns="540000" tIns="3672000" rIns="540000" bIns="1080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0086703E-AEB8-4760-BBF6-3D121BEF4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C7BBADA-F21C-49AD-B91D-61F67BC97302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16AC7779-1668-4F64-9191-38D27C74F0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C3A04B18-C12F-4D34-8BD9-C919A35A7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615968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F2ACF13C-A112-4EE8-94EF-DCC6B0A450E2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Untertitel">
            <a:extLst>
              <a:ext uri="{FF2B5EF4-FFF2-40B4-BE49-F238E27FC236}">
                <a16:creationId xmlns:a16="http://schemas.microsoft.com/office/drawing/2014/main" id="{457AA7ED-BE85-4C6D-B284-AFB306531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626867"/>
            <a:ext cx="12190412" cy="5231133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  <a:alpha val="90000"/>
                </a:schemeClr>
              </a:gs>
              <a:gs pos="33000">
                <a:schemeClr val="bg2">
                  <a:alpha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lIns="540000" tIns="3672000" rIns="540000" bIns="1080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371BE4A-BF49-4E82-B9C8-F10BAF160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B059D02-D408-4313-9B8D-CAF356ABE593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EB1373FA-5C32-4BEE-A400-F6AD8E931D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D498AB39-214E-45A4-A65E-7A29A1FF3B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4640043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i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5">
            <a:extLst>
              <a:ext uri="{FF2B5EF4-FFF2-40B4-BE49-F238E27FC236}">
                <a16:creationId xmlns:a16="http://schemas.microsoft.com/office/drawing/2014/main" id="{8D3AA61D-F8F2-4DC4-98CC-2A1400362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0E57FC42-8BAF-43B3-AB1F-AC1D8173E9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9B42B54-BFB2-42C1-B2F6-AB34353FA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F91AC9-1C38-4370-B96C-8F9D9FF4D1E2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5E15FF-CA19-4E02-B4F5-02D854646351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D8CF3ECB-186A-47DD-ADCA-83A0D7CB1C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8E55B8D-9F5B-44DD-B17D-758FFA1ED9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5958090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ebä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7">
            <a:extLst>
              <a:ext uri="{FF2B5EF4-FFF2-40B4-BE49-F238E27FC236}">
                <a16:creationId xmlns:a16="http://schemas.microsoft.com/office/drawing/2014/main" id="{8EDCC5FD-37EC-4AA6-BFF9-95BD652D5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7283F8A5-D574-42D2-83AC-9D31FC5D4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FDA3155-221D-4301-B737-0C9CFB4A8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90A6FE-A9FA-45AA-938E-8ABAFC2230AF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F559879-261F-47F6-B50C-493AEC4B7407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59D68E0B-4571-48AD-8C36-35306A45A6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DBF4FE80-8227-4F98-96DC-678FB5F95F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907827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094256CD-497E-4E47-9ACC-80462EC7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5DCCA27-BC48-4132-9332-866B919891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FDB30D-B7B2-4D0D-A71A-BC5F12023A07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24ED40C-72D1-433E-BBC1-7979AD85F776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C4C3827-A3EA-4D5D-9C13-B63EF1AA4B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AFAC2352-6BBB-4BDF-9DD3-4D5657C936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5432766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tom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14B10BA-4EF7-45E1-98D5-38F9EE5376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14A55CB-3968-4E9D-BF32-1277371DC7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59C224C-4D66-4935-A544-18E949796CDE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8509B93-9DF7-48B5-A8D1-1A2C7CC77DB4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69C6FEE7-A677-443B-AA4C-36F9F7A123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410779CD-F300-4279-9354-421458C3E0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4523344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Rechenzen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7">
            <a:extLst>
              <a:ext uri="{FF2B5EF4-FFF2-40B4-BE49-F238E27FC236}">
                <a16:creationId xmlns:a16="http://schemas.microsoft.com/office/drawing/2014/main" id="{8EDCC5FD-37EC-4AA6-BFF9-95BD652D5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2455281-1F4E-4F2F-910E-86B29C86EE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E7355E26-7F62-46CE-810D-21B0C7E08E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E23A32-3F0D-46C7-AC2C-24AE278E7CC3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100369-79BC-405A-B8BB-5105F7601220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D359B7B2-6569-4420-BD85-FFF729519A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C6DB5771-1AA3-456E-B5BD-E62B2C4D0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3092260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ü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84B3A633-D8A9-484D-A392-06AB3A4F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868581D-E3F7-4ECE-AEE6-6DEA8EB21E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25E506-39B8-42D9-9901-506E86EF7584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23ADBE1-D705-42C7-A26A-DD2C5263F919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78665179-16AE-4E00-8766-E2C76F361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0AB3975D-AEE6-431C-AC8A-E3F34765EB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6919551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ü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997FC7C7-CB46-4526-B814-648A9CF9CD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13A8DD4-6B56-41FB-AAD4-9787159700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13BD2B-1458-499A-81C4-834BA9EB8E11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BADFC7-606B-40CA-8DAC-2754ADF19B32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261D0BB-C0CD-4D21-B6D0-0E1143198F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91BE0A1E-0BFA-4D0B-A619-D7A165ECA8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16256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Rechenzen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7">
            <a:extLst>
              <a:ext uri="{FF2B5EF4-FFF2-40B4-BE49-F238E27FC236}">
                <a16:creationId xmlns:a16="http://schemas.microsoft.com/office/drawing/2014/main" id="{8EDCC5FD-37EC-4AA6-BFF9-95BD652D5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2455281-1F4E-4F2F-910E-86B29C86EE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E7355E26-7F62-46CE-810D-21B0C7E08E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E23A32-3F0D-46C7-AC2C-24AE278E7CC3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100369-79BC-405A-B8BB-5105F7601220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D359B7B2-6569-4420-BD85-FFF729519A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C6DB5771-1AA3-456E-B5BD-E62B2C4D0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586911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1C607EFA-5CB8-48F0-8845-61F02F59A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/>
          <a:stretch/>
        </p:blipFill>
        <p:spPr>
          <a:xfrm flipH="1">
            <a:off x="0" y="1619999"/>
            <a:ext cx="12192000" cy="52380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CF514FB5-007A-4CD6-8E27-0E1757B626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5A88BCF-0FA0-4454-9C8F-5C2E8B99A9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A288E3-605C-4D3C-ADE6-472533DAAAE0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3099B1C-402A-4F5A-8504-A1256B55C1DE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340E958D-8FF6-4711-83A9-C2C59A34D1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3325606C-3291-45A2-98AC-F5F6CE5668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7116266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0B85838D-7CF8-41BA-839C-D9082D91D8E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81272" y="0"/>
            <a:ext cx="2988000" cy="6858000"/>
          </a:xfrm>
          <a:solidFill>
            <a:schemeClr val="accent1"/>
          </a:solidFill>
        </p:spPr>
        <p:txBody>
          <a:bodyPr lIns="270000" tIns="2160000" rIns="324000" bIns="108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30C2709-628D-4514-BD41-2A72A3EB6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32422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8C715EB-68C3-4BEA-97D2-BC10BA4FF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374331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E6E55C1-EFEF-49A0-AB20-0D519FB9D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32422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8E7C210-4432-4AAB-8D0A-6FC28F95D5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374331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983E66B-4231-4DFB-B2E6-0FFC7D609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32422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65549F4B-71B4-435D-9ABE-D52101B5EA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5374331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54A1D97D-03AA-455A-AE99-B137CF6A61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119554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2F2F0010-83F7-48A8-AFE3-0D69C9F1CD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9161463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E185379C-383B-4A55-9809-3FC15E242D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119554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58F4DBB3-A241-45DF-9C72-312220036B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9161463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8345A1C3-2F68-42F2-9423-E615FABA71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119554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37587E1-07F9-4FDE-8099-83374B5411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9161463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3A259-EC10-4EA2-9DEB-949F5E73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15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8E634083-250E-484D-A35F-37DB701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107488" cy="441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25" name="Bild 12">
            <a:extLst>
              <a:ext uri="{FF2B5EF4-FFF2-40B4-BE49-F238E27FC236}">
                <a16:creationId xmlns:a16="http://schemas.microsoft.com/office/drawing/2014/main" id="{D3F3A567-2957-40D9-A06F-5ED06CF07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07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B6245BE5-2E9C-4658-AB1A-3CCEDF34E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2422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39AB2B58-56EB-45D8-A2DD-DC355CD3C0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331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369FC0C-E909-4F84-8AFA-BF8208E0C1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2422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023F254C-5CB8-4486-B881-CCCEC90F8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4331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0E06D24-675D-42AE-BABB-0B6FB2700F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422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F914F267-53AA-44A4-B6A3-32A5B28EE8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4331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15F47A81-55F3-4B9D-939F-A91B469438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9554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70E287A0-0A25-469A-AAD1-07267C68DF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61463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3275A372-A01D-4E0A-B0AA-F77C628346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9554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1" name="Textplatzhalter 9">
            <a:extLst>
              <a:ext uri="{FF2B5EF4-FFF2-40B4-BE49-F238E27FC236}">
                <a16:creationId xmlns:a16="http://schemas.microsoft.com/office/drawing/2014/main" id="{19960D12-76D8-458A-A381-222737A426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1463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DA6A88C8-0C2F-413E-9504-06A4170C4C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19554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3" name="Textplatzhalter 9">
            <a:extLst>
              <a:ext uri="{FF2B5EF4-FFF2-40B4-BE49-F238E27FC236}">
                <a16:creationId xmlns:a16="http://schemas.microsoft.com/office/drawing/2014/main" id="{3E8E8370-6FE6-4911-A643-3DE4697548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61463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0090EB67-A06E-4025-8BD0-1BE1465267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6834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A4B1B5DE-14ED-4DA9-AA7C-5E40C2CBB5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88743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A17A1A26-0FDF-4F48-B9DC-D33ACEB12A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34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09F6CE74-73AE-4CED-9634-11B318AEF14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8743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7678E02A-DD06-4FCC-BBF6-937175B782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6834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9" name="Textplatzhalter 9">
            <a:extLst>
              <a:ext uri="{FF2B5EF4-FFF2-40B4-BE49-F238E27FC236}">
                <a16:creationId xmlns:a16="http://schemas.microsoft.com/office/drawing/2014/main" id="{80E553DE-4652-4CDC-850E-6E4DCDD792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88743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3B4880-8D7E-4705-91E5-2F8A0296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92E9891-DBAA-4295-9CA1-729454F55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093200" cy="4668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41" name="Bild 12">
            <a:extLst>
              <a:ext uri="{FF2B5EF4-FFF2-40B4-BE49-F238E27FC236}">
                <a16:creationId xmlns:a16="http://schemas.microsoft.com/office/drawing/2014/main" id="{C103E1A3-AF02-4AA1-8E6C-ED70C490F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B80C5EAC-8167-4473-9F71-60223BAE7C65}"/>
              </a:ext>
            </a:extLst>
          </p:cNvPr>
          <p:cNvSpPr/>
          <p:nvPr userDrawn="1"/>
        </p:nvSpPr>
        <p:spPr bwMode="gray">
          <a:xfrm>
            <a:off x="0" y="1617663"/>
            <a:ext cx="12190413" cy="5240337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7A87D1B3-3FCA-4C87-9D80-FC25013B6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A4E0104-DABA-40CB-BC30-681C4394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43DA7B0-0256-4BD1-A603-F9712AE6EC2A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42369114-124F-4E65-A306-987CD902F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775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5CAE5-8D44-4326-8A49-D6B07039F2D6}"/>
              </a:ext>
            </a:extLst>
          </p:cNvPr>
          <p:cNvSpPr/>
          <p:nvPr userDrawn="1"/>
        </p:nvSpPr>
        <p:spPr>
          <a:xfrm>
            <a:off x="464820" y="6454140"/>
            <a:ext cx="4259580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2CD35D36-4FE1-44A6-B574-C442F61651C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A61F7D">
                  <a:lumMod val="75000"/>
                  <a:alpha val="70000"/>
                </a:srgbClr>
              </a:gs>
              <a:gs pos="33000">
                <a:srgbClr val="A61F7D">
                  <a:alpha val="6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6B67632-EEC2-42C3-B5AD-3BDCFD402310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 12">
            <a:extLst>
              <a:ext uri="{FF2B5EF4-FFF2-40B4-BE49-F238E27FC236}">
                <a16:creationId xmlns:a16="http://schemas.microsoft.com/office/drawing/2014/main" id="{B2C8BDBA-0CD7-4D3D-8AE6-D79973118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9FAEE742-CD70-4084-B932-F3CDAF414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912848E-2565-4CFB-AB53-B9E3DB6BA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70924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5CAE5-8D44-4326-8A49-D6B07039F2D6}"/>
              </a:ext>
            </a:extLst>
          </p:cNvPr>
          <p:cNvSpPr/>
          <p:nvPr userDrawn="1"/>
        </p:nvSpPr>
        <p:spPr>
          <a:xfrm>
            <a:off x="464820" y="6454140"/>
            <a:ext cx="4259580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60EDA597-D5BD-4CA5-B543-CBA96ADE6D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ysClr val="windowText" lastClr="000000">
                  <a:lumMod val="85000"/>
                  <a:lumOff val="15000"/>
                  <a:alpha val="80000"/>
                </a:sysClr>
              </a:gs>
              <a:gs pos="33000">
                <a:sysClr val="windowText" lastClr="000000">
                  <a:lumMod val="65000"/>
                  <a:lumOff val="35000"/>
                  <a:alpha val="75000"/>
                </a:sys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4CC0C1E-4C98-46CA-954F-18A06E1501B1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132DB54B-8ADC-4605-B691-796BCA643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B19182C6-FE7C-4005-95D8-0ACA397084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E036D5E-DF0B-4957-AE76-305EB8929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2911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5CAE5-8D44-4326-8A49-D6B07039F2D6}"/>
              </a:ext>
            </a:extLst>
          </p:cNvPr>
          <p:cNvSpPr/>
          <p:nvPr userDrawn="1"/>
        </p:nvSpPr>
        <p:spPr>
          <a:xfrm>
            <a:off x="464820" y="6454140"/>
            <a:ext cx="4259580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425EB5BB-6B5E-47B6-AC66-AAD359EF96A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32D8D">
                  <a:lumMod val="75000"/>
                  <a:alpha val="90000"/>
                </a:srgbClr>
              </a:gs>
              <a:gs pos="33000">
                <a:srgbClr val="232D8D">
                  <a:alpha val="7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0AC3CF-E36F-4FA7-ABC6-D3865AB8EF1B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73A59B04-15E0-49CF-A1AA-62B1339FF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51A3EB8E-6500-4106-A8D3-39B6991A2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2C80926-73D0-423A-9195-DA628A8A6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7607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DA4EBD-4185-417A-94B6-B79E1466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979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ECA6A1F9-917E-4123-BD85-20B207BB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410288-0966-4674-820B-8511F630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845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BC1E1-F45D-4D6E-9309-8E5811F082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11093450" cy="1769715"/>
          </a:xfrm>
        </p:spPr>
        <p:txBody>
          <a:bodyPr>
            <a:sp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8B2D1AE-4C87-4639-930D-63CE2416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900648D-A69C-42F5-BAE5-FA20BD7E3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80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6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slideLayout" Target="../slideLayouts/slideLayout137.xml"/><Relationship Id="rId50" Type="http://schemas.openxmlformats.org/officeDocument/2006/relationships/slideLayout" Target="../slideLayouts/slideLayout140.xml"/><Relationship Id="rId55" Type="http://schemas.openxmlformats.org/officeDocument/2006/relationships/slideLayout" Target="../slideLayouts/slideLayout145.xml"/><Relationship Id="rId63" Type="http://schemas.openxmlformats.org/officeDocument/2006/relationships/slideLayout" Target="../slideLayouts/slideLayout15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3" Type="http://schemas.openxmlformats.org/officeDocument/2006/relationships/slideLayout" Target="../slideLayouts/slideLayout143.xml"/><Relationship Id="rId58" Type="http://schemas.openxmlformats.org/officeDocument/2006/relationships/slideLayout" Target="../slideLayouts/slideLayout148.xml"/><Relationship Id="rId66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slideLayout" Target="../slideLayouts/slideLayout139.xml"/><Relationship Id="rId57" Type="http://schemas.openxmlformats.org/officeDocument/2006/relationships/slideLayout" Target="../slideLayouts/slideLayout147.xml"/><Relationship Id="rId61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52" Type="http://schemas.openxmlformats.org/officeDocument/2006/relationships/slideLayout" Target="../slideLayouts/slideLayout142.xml"/><Relationship Id="rId60" Type="http://schemas.openxmlformats.org/officeDocument/2006/relationships/slideLayout" Target="../slideLayouts/slideLayout150.xml"/><Relationship Id="rId65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slideLayout" Target="../slideLayouts/slideLayout138.xml"/><Relationship Id="rId56" Type="http://schemas.openxmlformats.org/officeDocument/2006/relationships/slideLayout" Target="../slideLayouts/slideLayout146.xml"/><Relationship Id="rId64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98.xml"/><Relationship Id="rId51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6.xml"/><Relationship Id="rId59" Type="http://schemas.openxmlformats.org/officeDocument/2006/relationships/slideLayout" Target="../slideLayouts/slideLayout149.xml"/><Relationship Id="rId67" Type="http://schemas.openxmlformats.org/officeDocument/2006/relationships/theme" Target="../theme/theme4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Relationship Id="rId54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2">
            <a:extLst>
              <a:ext uri="{FF2B5EF4-FFF2-40B4-BE49-F238E27FC236}">
                <a16:creationId xmlns:a16="http://schemas.microsoft.com/office/drawing/2014/main" id="{78FDEEA8-F7C9-4F7A-8576-9BECB53CA3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4" y="540000"/>
            <a:ext cx="2160000" cy="3147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031AB7-DF6F-BBEC-5A95-73B27FFC771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6508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A2 - INTERN</a:t>
            </a:r>
          </a:p>
        </p:txBody>
      </p:sp>
    </p:spTree>
    <p:extLst>
      <p:ext uri="{BB962C8B-B14F-4D97-AF65-F5344CB8AC3E}">
        <p14:creationId xmlns:p14="http://schemas.microsoft.com/office/powerpoint/2010/main" val="15403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58" r:id="rId2"/>
    <p:sldLayoutId id="2147483759" r:id="rId3"/>
    <p:sldLayoutId id="2147483760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731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92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7063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269875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68400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7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01E9D681-E36B-4CEF-8937-206D85AB40F3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24B6FE6-C3C7-48D7-B728-2B33EB37A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620000"/>
            <a:ext cx="11091864" cy="176971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1146">
            <a:extLst>
              <a:ext uri="{FF2B5EF4-FFF2-40B4-BE49-F238E27FC236}">
                <a16:creationId xmlns:a16="http://schemas.microsoft.com/office/drawing/2014/main" id="{B46F2506-613D-4698-89AB-4CB80F8C3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41338" y="1408907"/>
            <a:ext cx="11102044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tailEnd type="none"/>
          </a:ln>
          <a:effectLst/>
        </p:spPr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765825-B511-4ACC-AB4D-236F6420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Titelmastertitelformat bearbeiten </a:t>
            </a:r>
          </a:p>
        </p:txBody>
      </p:sp>
      <p:sp>
        <p:nvSpPr>
          <p:cNvPr id="13" name="Fußzeile">
            <a:extLst>
              <a:ext uri="{FF2B5EF4-FFF2-40B4-BE49-F238E27FC236}">
                <a16:creationId xmlns:a16="http://schemas.microsoft.com/office/drawing/2014/main" id="{FDEAC010-4A89-419C-86B6-3A263C27CE1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709170" y="6472945"/>
            <a:ext cx="4877397" cy="208054"/>
          </a:xfrm>
          <a:prstGeom prst="rect">
            <a:avLst/>
          </a:prstGeom>
        </p:spPr>
        <p:txBody>
          <a:bodyPr vert="horz" lIns="5400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liennummer">
            <a:extLst>
              <a:ext uri="{FF2B5EF4-FFF2-40B4-BE49-F238E27FC236}">
                <a16:creationId xmlns:a16="http://schemas.microsoft.com/office/drawing/2014/main" id="{FEAA48ED-66DF-4405-8EE3-3EACE3F12D85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32369" y="6403975"/>
            <a:ext cx="299495" cy="454025"/>
          </a:xfrm>
          <a:prstGeom prst="rect">
            <a:avLst/>
          </a:prstGeom>
          <a:solidFill>
            <a:srgbClr val="A61F7D"/>
          </a:solidFill>
        </p:spPr>
        <p:txBody>
          <a:bodyPr vert="horz" lIns="0" tIns="9720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EFE82-39F2-4F47-8A0C-D5AB3496FA5C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Datum">
            <a:extLst>
              <a:ext uri="{FF2B5EF4-FFF2-40B4-BE49-F238E27FC236}">
                <a16:creationId xmlns:a16="http://schemas.microsoft.com/office/drawing/2014/main" id="{74270D28-8614-4664-ABEF-091DA6E724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9999" y="6472945"/>
            <a:ext cx="678603" cy="20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548EE-6DBD-4BED-B793-33148565C67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AA5A08FB-0DF2-4767-B2D8-4472DF0F57D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95126" y="6472945"/>
            <a:ext cx="8484735" cy="20805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1000" dirty="0">
                <a:solidFill>
                  <a:schemeClr val="accent1"/>
                </a:solidFill>
              </a:rPr>
              <a:t>│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BITMARCK-extern </a:t>
            </a:r>
            <a:r>
              <a:rPr lang="de-DE" sz="1000" dirty="0">
                <a:solidFill>
                  <a:schemeClr val="accent1"/>
                </a:solidFill>
              </a:rPr>
              <a:t>│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Freigabeseminar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12CABE-A7CD-74F9-2207-1220429B14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6508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A2 - INTERN</a:t>
            </a:r>
          </a:p>
        </p:txBody>
      </p:sp>
    </p:spTree>
    <p:extLst>
      <p:ext uri="{BB962C8B-B14F-4D97-AF65-F5344CB8AC3E}">
        <p14:creationId xmlns:p14="http://schemas.microsoft.com/office/powerpoint/2010/main" val="18157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61" r:id="rId7"/>
    <p:sldLayoutId id="2147483762" r:id="rId8"/>
    <p:sldLayoutId id="2147483672" r:id="rId9"/>
    <p:sldLayoutId id="2147483742" r:id="rId10"/>
    <p:sldLayoutId id="2147483743" r:id="rId11"/>
    <p:sldLayoutId id="2147483763" r:id="rId12"/>
    <p:sldLayoutId id="2147483799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690" r:id="rId21"/>
    <p:sldLayoutId id="2147483689" r:id="rId22"/>
    <p:sldLayoutId id="2147483708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09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78" r:id="rId38"/>
    <p:sldLayoutId id="2147483779" r:id="rId39"/>
    <p:sldLayoutId id="2147483780" r:id="rId40"/>
    <p:sldLayoutId id="2147483781" r:id="rId41"/>
    <p:sldLayoutId id="2147483782" r:id="rId42"/>
    <p:sldLayoutId id="2147483783" r:id="rId43"/>
    <p:sldLayoutId id="2147483784" r:id="rId44"/>
    <p:sldLayoutId id="2147483785" r:id="rId45"/>
    <p:sldLayoutId id="2147483786" r:id="rId46"/>
    <p:sldLayoutId id="2147483787" r:id="rId47"/>
    <p:sldLayoutId id="2147483788" r:id="rId48"/>
    <p:sldLayoutId id="2147483789" r:id="rId49"/>
    <p:sldLayoutId id="2147483790" r:id="rId50"/>
    <p:sldLayoutId id="2147483675" r:id="rId51"/>
    <p:sldLayoutId id="2147483685" r:id="rId52"/>
    <p:sldLayoutId id="2147483683" r:id="rId53"/>
    <p:sldLayoutId id="2147483684" r:id="rId54"/>
    <p:sldLayoutId id="2147483694" r:id="rId55"/>
    <p:sldLayoutId id="2147483739" r:id="rId56"/>
    <p:sldLayoutId id="2147483740" r:id="rId57"/>
    <p:sldLayoutId id="2147483745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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9263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28" userDrawn="1">
          <p15:clr>
            <a:srgbClr val="F26B43"/>
          </p15:clr>
        </p15:guide>
        <p15:guide id="3" orient="horz" pos="890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2">
            <a:extLst>
              <a:ext uri="{FF2B5EF4-FFF2-40B4-BE49-F238E27FC236}">
                <a16:creationId xmlns:a16="http://schemas.microsoft.com/office/drawing/2014/main" id="{78FDEEA8-F7C9-4F7A-8576-9BECB53CA3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4" y="540000"/>
            <a:ext cx="2160000" cy="3147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9338481-10E7-D675-DE42-A5CCB0E799A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6508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A2 - INTERN</a:t>
            </a:r>
          </a:p>
        </p:txBody>
      </p:sp>
    </p:spTree>
    <p:extLst>
      <p:ext uri="{BB962C8B-B14F-4D97-AF65-F5344CB8AC3E}">
        <p14:creationId xmlns:p14="http://schemas.microsoft.com/office/powerpoint/2010/main" val="4148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92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7063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269875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68400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733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01E9D681-E36B-4CEF-8937-206D85AB40F3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24B6FE6-C3C7-48D7-B728-2B33EB37A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620000"/>
            <a:ext cx="11091864" cy="176971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1146">
            <a:extLst>
              <a:ext uri="{FF2B5EF4-FFF2-40B4-BE49-F238E27FC236}">
                <a16:creationId xmlns:a16="http://schemas.microsoft.com/office/drawing/2014/main" id="{B46F2506-613D-4698-89AB-4CB80F8C3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41338" y="1408907"/>
            <a:ext cx="11102044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tailEnd type="none"/>
          </a:ln>
          <a:effectLst/>
        </p:spPr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765825-B511-4ACC-AB4D-236F6420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Titelmastertitelformat bearbeiten </a:t>
            </a:r>
          </a:p>
        </p:txBody>
      </p:sp>
      <p:sp>
        <p:nvSpPr>
          <p:cNvPr id="13" name="Fußzeile">
            <a:extLst>
              <a:ext uri="{FF2B5EF4-FFF2-40B4-BE49-F238E27FC236}">
                <a16:creationId xmlns:a16="http://schemas.microsoft.com/office/drawing/2014/main" id="{FDEAC010-4A89-419C-86B6-3A263C27CE1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709170" y="6472945"/>
            <a:ext cx="4877397" cy="208054"/>
          </a:xfrm>
          <a:prstGeom prst="rect">
            <a:avLst/>
          </a:prstGeom>
        </p:spPr>
        <p:txBody>
          <a:bodyPr vert="horz" lIns="5400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liennummer">
            <a:extLst>
              <a:ext uri="{FF2B5EF4-FFF2-40B4-BE49-F238E27FC236}">
                <a16:creationId xmlns:a16="http://schemas.microsoft.com/office/drawing/2014/main" id="{FEAA48ED-66DF-4405-8EE3-3EACE3F12D85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32369" y="6403975"/>
            <a:ext cx="299495" cy="454025"/>
          </a:xfrm>
          <a:prstGeom prst="rect">
            <a:avLst/>
          </a:prstGeom>
          <a:solidFill>
            <a:srgbClr val="A61F7D"/>
          </a:solidFill>
        </p:spPr>
        <p:txBody>
          <a:bodyPr vert="horz" lIns="0" tIns="9720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EFE82-39F2-4F47-8A0C-D5AB3496FA5C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Datum">
            <a:extLst>
              <a:ext uri="{FF2B5EF4-FFF2-40B4-BE49-F238E27FC236}">
                <a16:creationId xmlns:a16="http://schemas.microsoft.com/office/drawing/2014/main" id="{74270D28-8614-4664-ABEF-091DA6E724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9999" y="6472945"/>
            <a:ext cx="678603" cy="20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CA360-5D88-4D66-9858-01F2579E6B44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05.02.2025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AA5A08FB-0DF2-4767-B2D8-4472DF0F57D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73610" y="6472945"/>
            <a:ext cx="8484735" cy="20805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1000" dirty="0">
                <a:solidFill>
                  <a:schemeClr val="accent1"/>
                </a:solidFill>
              </a:rPr>
              <a:t>│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BITMARCK- extern</a:t>
            </a:r>
            <a:r>
              <a:rPr lang="de-DE" sz="1000" dirty="0">
                <a:solidFill>
                  <a:schemeClr val="accent1"/>
                </a:solidFill>
              </a:rPr>
              <a:t>│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Freigabeseminar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444DBB6-DC6A-9881-C10C-29C4B72D626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6508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A2 - INTERN</a:t>
            </a:r>
          </a:p>
        </p:txBody>
      </p:sp>
    </p:spTree>
    <p:extLst>
      <p:ext uri="{BB962C8B-B14F-4D97-AF65-F5344CB8AC3E}">
        <p14:creationId xmlns:p14="http://schemas.microsoft.com/office/powerpoint/2010/main" val="43953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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9263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28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9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9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9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9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9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9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9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9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9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9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9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9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9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EF1317D0-E3F2-4E9A-8046-B9C2CC83D6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2520000"/>
            <a:ext cx="6440033" cy="837904"/>
          </a:xfrm>
        </p:spPr>
        <p:txBody>
          <a:bodyPr/>
          <a:lstStyle/>
          <a:p>
            <a:r>
              <a:rPr lang="de-DE" dirty="0"/>
              <a:t>Freigabeseminar 25.15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9E5069CB-E363-43E0-B035-54C146C08B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" y="3438000"/>
            <a:ext cx="3362267" cy="837904"/>
          </a:xfrm>
        </p:spPr>
        <p:txBody>
          <a:bodyPr/>
          <a:lstStyle/>
          <a:p>
            <a:r>
              <a:rPr lang="de-DE" dirty="0"/>
              <a:t>Meldungen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D2556963-887C-43DC-B37E-0411F3A301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8720" y="5163919"/>
            <a:ext cx="6977958" cy="453183"/>
          </a:xfrm>
        </p:spPr>
        <p:txBody>
          <a:bodyPr/>
          <a:lstStyle/>
          <a:p>
            <a:r>
              <a:rPr lang="de-DE" dirty="0"/>
              <a:t>Elke Hollmann, Micha Kafczyk, Laura Rösner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F1C062FB-0966-4967-B939-F19818BA84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000" y="5808655"/>
            <a:ext cx="3884845" cy="453183"/>
          </a:xfrm>
        </p:spPr>
        <p:txBody>
          <a:bodyPr/>
          <a:lstStyle/>
          <a:p>
            <a:r>
              <a:rPr lang="de-DE" dirty="0"/>
              <a:t>Essen, 05.02.2025</a:t>
            </a:r>
          </a:p>
        </p:txBody>
      </p:sp>
    </p:spTree>
    <p:extLst>
      <p:ext uri="{BB962C8B-B14F-4D97-AF65-F5344CB8AC3E}">
        <p14:creationId xmlns:p14="http://schemas.microsoft.com/office/powerpoint/2010/main" val="17943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0A7BEA-A9F1-4274-BBFE-ACCC946EF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240" y="4700120"/>
            <a:ext cx="6710941" cy="884070"/>
          </a:xfrm>
        </p:spPr>
        <p:txBody>
          <a:bodyPr/>
          <a:lstStyle/>
          <a:p>
            <a:r>
              <a:rPr lang="de-DE" dirty="0"/>
              <a:t>GUI Änderung PG 614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6C9E02-CB22-4A0E-92B1-95607BA693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2968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FECB3-53CD-9401-135A-76D3369E2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BF59DD-4366-26AD-1D1F-093B37148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226696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1: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 Abweichung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Beispiel – Antwort Abo:</a:t>
            </a:r>
          </a:p>
          <a:p>
            <a:pPr lvl="1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Anzahl an übermittelten Kindern stimmt mit den Bestandsdaten ausnahmslos überein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076BEF-B858-A196-F325-5D1D2DB5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Bestandsabgleich 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9DCD761-C91D-BBF6-79B0-362BE7848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6" y="964546"/>
            <a:ext cx="11082337" cy="276999"/>
          </a:xfrm>
        </p:spPr>
        <p:txBody>
          <a:bodyPr/>
          <a:lstStyle/>
          <a:p>
            <a:r>
              <a:rPr lang="de-DE" dirty="0"/>
              <a:t>Bestandsabgleich ohne Abweichungen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64183A-2AB6-D523-0A58-D95FDBAE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521" y="2570440"/>
            <a:ext cx="10942289" cy="27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604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8D6F0-F84D-0EDA-0A4D-823143F5D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300FB5-9050-9CF1-9345-3FD8132A91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226696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1: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 Abweichung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Beispiel – Historienanfrage:</a:t>
            </a:r>
          </a:p>
          <a:p>
            <a:pPr lvl="1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Anzahl an übermittelten Kindern stimmt mit den Bestandsdaten ausnahmslos überein</a:t>
            </a:r>
          </a:p>
          <a:p>
            <a:pPr marL="197258" lvl="1" indent="0">
              <a:lnSpc>
                <a:spcPct val="107000"/>
              </a:lnSpc>
              <a:spcAft>
                <a:spcPts val="1067"/>
              </a:spcAft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9B5659-B4BE-FC70-BE99-20FF7966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Bestandsabgleich 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2078DBD-2FC3-EC80-957F-410FD018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6" y="964546"/>
            <a:ext cx="11082337" cy="276999"/>
          </a:xfrm>
        </p:spPr>
        <p:txBody>
          <a:bodyPr/>
          <a:lstStyle/>
          <a:p>
            <a:r>
              <a:rPr lang="de-DE" dirty="0"/>
              <a:t>Bestandsabgleich ohne Abweichungen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A15078-4329-7096-5187-D5A33DB1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5" y="2623855"/>
            <a:ext cx="10802471" cy="29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411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0B475-02E5-D041-1E5F-7F9A2C4B7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90957E-E132-9B74-AA84-CEFD17D15E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483542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2: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Abweichung: Weniger Kinder werden gemeldet als im Bestand vorhanden sind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Beispiel – Antwort Abo: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467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467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467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467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467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467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467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467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067" dirty="0">
                <a:solidFill>
                  <a:schemeClr val="tx1"/>
                </a:solidFill>
                <a:latin typeface="+mn-lt"/>
              </a:rPr>
              <a:t>  </a:t>
            </a:r>
            <a:r>
              <a:rPr lang="de-DE" sz="1333" dirty="0">
                <a:solidFill>
                  <a:schemeClr val="tx1"/>
                </a:solidFill>
                <a:latin typeface="+mn-lt"/>
              </a:rPr>
              <a:t>Der rot-umrandete Zeitraum geht nicht aus dem Meldeinhalt hervor</a:t>
            </a: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DEB33D-95AD-A138-F4BB-B5C4DDA5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Bestandsabgleich 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6CD2FFF-9C73-A2DC-AE0A-821CCF93F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6" y="964546"/>
            <a:ext cx="11082337" cy="276999"/>
          </a:xfrm>
        </p:spPr>
        <p:txBody>
          <a:bodyPr/>
          <a:lstStyle/>
          <a:p>
            <a:r>
              <a:rPr lang="de-DE" dirty="0"/>
              <a:t>Bestandsabgleich mit Abweichungen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F2EF7F5-BDE9-61B4-CD82-872C9774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95" y="2336786"/>
            <a:ext cx="11090189" cy="27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012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CFD85-9017-48EE-D015-8F94E526D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3BC9490-6A14-1F4A-5872-1C4F2DE5DA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4"/>
            <a:ext cx="11093451" cy="501271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2: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Abweichung: Weniger Kinder werden gemeldet als im Bestand vorhanden sind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Batchprotokolleintrag mit neuem nicht änderbaren Hinweis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MELDABPV012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426AC0-2614-BBB5-8DB4-BD85948A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523220"/>
          </a:xfrm>
        </p:spPr>
        <p:txBody>
          <a:bodyPr/>
          <a:lstStyle/>
          <a:p>
            <a:r>
              <a:rPr lang="de-DE" sz="3200" dirty="0"/>
              <a:t>Bestandsabgleich</a:t>
            </a:r>
            <a:r>
              <a:rPr lang="de-DE" dirty="0"/>
              <a:t> </a:t>
            </a:r>
            <a:endParaRPr lang="de-DE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F1B0DEC-7B2D-2B65-3E31-964D14F3D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6" y="964546"/>
            <a:ext cx="11082337" cy="276999"/>
          </a:xfrm>
        </p:spPr>
        <p:txBody>
          <a:bodyPr/>
          <a:lstStyle/>
          <a:p>
            <a:r>
              <a:rPr lang="de-DE" dirty="0"/>
              <a:t>Bestandsabgleich mit Abweichungen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7B8865-6062-97B9-894F-67FF0C2F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72" y="2221431"/>
            <a:ext cx="4954832" cy="28151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CE8402F-419A-5DDD-1888-621D4FCE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73" y="5525004"/>
            <a:ext cx="10623599" cy="561173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515366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42D58-84FC-F4F7-6033-6FC8FE507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5A16A5F-7AB4-5834-EECD-D4BAC1D713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5090817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4.1: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Abweichung: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Mehr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Kinder gemeldet als im Bestand vorhanden sind; Antworten auf ein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gekündigtes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Abonnement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Beispiel – Antwort gekündigtes Abo:</a:t>
            </a:r>
          </a:p>
          <a:p>
            <a:pPr marL="197258" lvl="1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Vom 01.07.2023 bis 30.06.2030 werden drei Kinder gemeldet. Im Bestand befinden sich nur zwei berücksichtigungsfähige Kinder für diesen Zeitraum.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731661-3CED-01C7-5500-092D913D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Bestandsabgleich 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F2AF7530-CB60-0D61-D8F5-C48C40107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6" y="964546"/>
            <a:ext cx="11082337" cy="276999"/>
          </a:xfrm>
        </p:spPr>
        <p:txBody>
          <a:bodyPr/>
          <a:lstStyle/>
          <a:p>
            <a:r>
              <a:rPr lang="de-DE" dirty="0"/>
              <a:t>Bestandsabgleich mit Abweichungen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FCC1AB-BF1F-F859-2DE5-12566E15D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0" y="2302320"/>
            <a:ext cx="10739717" cy="29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015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293CC-E0DF-BA80-61F8-E90DAAA60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A4100D-BD41-91F3-F4F1-4BFC487A4E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5901616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4.1: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Abweichung: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Mehr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Kinder gemeldet als im Bestand vorhanden sind; Antworten auf ein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gekündigtes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Abonnement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Batchprotokolleintrag mit neuem änderbaren Hinweis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MELDABPV016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63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6D34BD-1BF2-3FB9-1D87-3946F757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Bestandsabgleich 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A2E015E9-9541-2FDE-EAE9-5431FFD09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6" y="964546"/>
            <a:ext cx="11082337" cy="276999"/>
          </a:xfrm>
        </p:spPr>
        <p:txBody>
          <a:bodyPr/>
          <a:lstStyle/>
          <a:p>
            <a:r>
              <a:rPr lang="de-DE" dirty="0"/>
              <a:t>Bestandsabgleich mit Abweichungen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6931C7-BC84-2F6F-9145-7024FE82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15" y="2281782"/>
            <a:ext cx="5911104" cy="36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9985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A4FCD-7AAC-0321-D002-6E48CDA3C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9871E5-D72E-47F1-5F9D-A47F5CF67E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6070764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4.2: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Abweichung: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Mehr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Kinder gemeldet als im Bestand vorhanden sind; Antworten auf eine Historienanfrage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Beispiel Antwort Historienanfrage</a:t>
            </a:r>
            <a:r>
              <a:rPr lang="de-DE" sz="1467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197258" lvl="1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Vom 01.07.2023 bis 31.03.2024 werden zwei Kinder gemeldet. Im Bestand befindet sich nur ein berücksichtigungsfähiges Kind für diesen Zeitraum.</a:t>
            </a:r>
          </a:p>
          <a:p>
            <a:pPr lvl="1"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Batchprotokolleintrag mit neuem nicht änderbaren Hinweis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MELDABPV016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D58010-D6AF-C92F-9D5E-44169997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Bestandsabgleich 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944B7D5-FE84-854A-AD6E-C2C7ACE39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6" y="964546"/>
            <a:ext cx="11082337" cy="276999"/>
          </a:xfrm>
        </p:spPr>
        <p:txBody>
          <a:bodyPr/>
          <a:lstStyle/>
          <a:p>
            <a:r>
              <a:rPr lang="de-DE" dirty="0"/>
              <a:t>Bestandsabgleich mit Abweichungen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548688-E441-0AF0-D34E-2532686BD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29" y="2158884"/>
            <a:ext cx="10596283" cy="28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403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4A0FE-F03B-8895-E182-25F482E23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5626B4-F17B-9C1E-683B-E804BAF90E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20272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4.3: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Abweichung: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Mehr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Kinder gemeldet als im Bestand vorhanden sind; Antworten auf ein ungekündigtes Abonnement </a:t>
            </a:r>
          </a:p>
          <a:p>
            <a:pPr lvl="1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Es wird geprüft ob ein neuer Eintrag in der Tabelle „Kinder PV-Abschlag“ maschinell erzeugt werden kann.</a:t>
            </a:r>
          </a:p>
          <a:p>
            <a:pPr lvl="1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Die Prüfung der Neuanlage erfolgt, wie nachfolgend beschrieben.  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238611-ED07-17D9-4799-E40B9761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523220"/>
          </a:xfrm>
        </p:spPr>
        <p:txBody>
          <a:bodyPr/>
          <a:lstStyle/>
          <a:p>
            <a:r>
              <a:rPr lang="de-DE" sz="3200" dirty="0"/>
              <a:t>Bestandsabgleich</a:t>
            </a:r>
            <a:r>
              <a:rPr lang="de-DE" dirty="0"/>
              <a:t> </a:t>
            </a:r>
            <a:endParaRPr lang="de-DE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EA5915E-AF34-B912-282C-BB2973BF9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6" y="964546"/>
            <a:ext cx="11082337" cy="276999"/>
          </a:xfrm>
        </p:spPr>
        <p:txBody>
          <a:bodyPr/>
          <a:lstStyle/>
          <a:p>
            <a:r>
              <a:rPr lang="de-DE" dirty="0"/>
              <a:t>Bestandsabgleich mit Abweichungen </a:t>
            </a:r>
          </a:p>
        </p:txBody>
      </p:sp>
    </p:spTree>
    <p:extLst>
      <p:ext uri="{BB962C8B-B14F-4D97-AF65-F5344CB8AC3E}">
        <p14:creationId xmlns:p14="http://schemas.microsoft.com/office/powerpoint/2010/main" val="33506742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F7B84-EDF0-EAF8-E25C-1BE1A0B3A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CADFFBF-EB1A-0D49-88A3-BD5C07FFB0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545631"/>
            <a:ext cx="11093451" cy="5432256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latin typeface="+mn-lt"/>
              </a:rPr>
              <a:t>Die Prüfung einer maschinellen Neuanlage von Einträgen in der Tabelle „Kinder PV-Abschlag“ erfolgt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nur für Antworten auf ein ungekündigtes Abonnement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de-DE" sz="1600" dirty="0">
                <a:solidFill>
                  <a:schemeClr val="tx1"/>
                </a:solidFill>
                <a:latin typeface="+mn-lt"/>
              </a:rPr>
              <a:t>Eine Neuanlage erfolgt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nicht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infolge von Antworten auf Historienanfragen oder Antworten auf ein gekündigtes Abo. </a:t>
            </a:r>
          </a:p>
          <a:p>
            <a:r>
              <a:rPr lang="de-DE" sz="1600" dirty="0">
                <a:solidFill>
                  <a:schemeClr val="tx1"/>
                </a:solidFill>
                <a:latin typeface="+mn-lt"/>
              </a:rPr>
              <a:t>Voraussetzungen für die maschinelle Neuanlage von Einträgen in der Tabelle „Kinder PV-Abschlag“ sind:</a:t>
            </a:r>
          </a:p>
          <a:p>
            <a:pPr lvl="1"/>
            <a:r>
              <a:rPr lang="de-DE" sz="1600" dirty="0">
                <a:solidFill>
                  <a:schemeClr val="tx1"/>
                </a:solidFill>
                <a:latin typeface="+mn-lt"/>
              </a:rPr>
              <a:t>Es müssen mehr Kinder mit der eingehenden Meldung übermittelt werden als im Bestand vorhanden sind </a:t>
            </a:r>
          </a:p>
          <a:p>
            <a:pPr marL="197258" lvl="1" indent="0">
              <a:buNone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    oder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97258" lvl="1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    es liegen bisher keine Kinder in der Tabelle „Kinder PV-Abschlag“ vor.</a:t>
            </a:r>
            <a:endParaRPr lang="de-DE" sz="1600" b="1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de-DE" sz="1600" dirty="0">
                <a:solidFill>
                  <a:schemeClr val="tx1"/>
                </a:solidFill>
                <a:latin typeface="+mn-lt"/>
              </a:rPr>
              <a:t>Alle bereits im Bestand vorhandenen Kinder (außer Stiefkinder), müssen </a:t>
            </a:r>
            <a:r>
              <a:rPr lang="de-DE" sz="1600" b="1" u="sng" dirty="0">
                <a:solidFill>
                  <a:schemeClr val="tx1"/>
                </a:solidFill>
                <a:latin typeface="+mn-lt"/>
              </a:rPr>
              <a:t>durch die eingehende Antwort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„bestätigt“ werden können. Ob das Kennzeichen „Bestätigt“ bereits vor dem Eingang der Antwort für Kinder aktiviert war ist hierbei unerheblich.</a:t>
            </a:r>
          </a:p>
          <a:p>
            <a:pPr lvl="1"/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Mögliche Prüfergebnisse: </a:t>
            </a:r>
          </a:p>
          <a:p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1: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 Kinder im Bestand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Wingdings" panose="05000000000000000000" pitchFamily="2" charset="2"/>
              </a:rPr>
              <a:t> Neuanlage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2: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Alle Kinder im Bestand konnten durch die eingehende Antwort bestätigt werden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Wingdings" panose="05000000000000000000" pitchFamily="2" charset="2"/>
              </a:rPr>
              <a:t> Neuanlage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3: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alle Kinder im Bestand konnten durch die eingehende Antwort bestätigt werden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Wingdings" panose="05000000000000000000" pitchFamily="2" charset="2"/>
              </a:rPr>
              <a:t> Keine Neuanlage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91D338-2909-7AC8-7350-5D725B19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FD1E66C-63B9-D353-2572-7A9BA7EC8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Neuanlage von Kindern auf Basis BZSt-Meldungen</a:t>
            </a:r>
          </a:p>
        </p:txBody>
      </p:sp>
    </p:spTree>
    <p:extLst>
      <p:ext uri="{BB962C8B-B14F-4D97-AF65-F5344CB8AC3E}">
        <p14:creationId xmlns:p14="http://schemas.microsoft.com/office/powerpoint/2010/main" val="22483171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1CA9C-B324-1793-E11D-279CEBBC4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487A65D-C2D8-98A9-2233-A0686E7285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30" y="1480483"/>
            <a:ext cx="11082337" cy="5597045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1: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 Kinder im Bestand 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Es befinden sich keine Einträge in der Tabelle „Kinder PV-Abschlag“. In der eingehenden Antwort werden Daten zu Kindern übermittelt.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Antwort wird verarbeitet und es wird ein neuer Eintrag in der Tabelle „Kinder PV-Abschlag“ erzeugt.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Batchprotokoll ein der neue, änderbare Hinweis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MELDABPV014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ausgegeben</a:t>
            </a: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2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2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2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AE77AF-48BE-E569-D61A-FC133F0D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F458CA4-20ED-4D6F-B92D-14BF4D9A5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Neuanlage von Kindern auf Basis BZSt-Meldungen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650BA1-D2C4-6B31-C98F-B5838CBC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0" y="5939423"/>
            <a:ext cx="7357888" cy="388668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E7212D-F9A1-F5BF-A2E2-3D75EE390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91" y="2978147"/>
            <a:ext cx="5052853" cy="26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7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24622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 Meldungen für Sonstige Versicherte mit PG 614 wurde das neue Feld "Aktenzeichen" eingefügt.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GUI Änderung PG 614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4A2F5E-872B-675B-5DD5-6DB78CA7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9" y="1955122"/>
            <a:ext cx="11360922" cy="424515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B7EA48A-F53A-2D65-F6A8-F35360ED1829}"/>
              </a:ext>
            </a:extLst>
          </p:cNvPr>
          <p:cNvSpPr/>
          <p:nvPr/>
        </p:nvSpPr>
        <p:spPr>
          <a:xfrm>
            <a:off x="6252411" y="4555958"/>
            <a:ext cx="5446294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1715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B8C60-E3EC-AEBC-BD19-ABC9AD0A0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EA8D90-B5D3-776E-9383-06E52B4D66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30" y="1480483"/>
            <a:ext cx="11149292" cy="569387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1: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 Kinder im Bestand </a:t>
            </a: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0B208A-D0C9-90B0-C79B-EC575E56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2A1131F2-B135-27D7-E773-03228291F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Neuanlage von Kindern auf Basis BZSt-Meldungen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D42DDA4F-011A-0C5F-CC7E-DA106BFD1126}"/>
              </a:ext>
            </a:extLst>
          </p:cNvPr>
          <p:cNvSpPr txBox="1">
            <a:spLocks/>
          </p:cNvSpPr>
          <p:nvPr/>
        </p:nvSpPr>
        <p:spPr>
          <a:xfrm>
            <a:off x="564030" y="1567930"/>
            <a:ext cx="2563079" cy="332918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3350" indent="-13335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Vor Eingang der Antwort: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Nach Eingang der Antwort:</a:t>
            </a: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891E2A-BDE2-577C-5EAE-26C1AD5D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2434" y="1868817"/>
            <a:ext cx="8389919" cy="20728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66683D7-F894-872A-1D48-295114D3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613" y="4058164"/>
            <a:ext cx="8346740" cy="22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74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C0D2-ABBD-0F35-265B-0B73086AF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B0E4D6-A858-18B2-E602-8F37CF3C0C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2508379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Maschinell angelegte Einträge in der Tabelle enthalten die folgenden Daten:</a:t>
            </a:r>
          </a:p>
          <a:p>
            <a:pPr lvl="1"/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Von: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Beginn des anhand des Meldeinhalts ermittelten Berücksichtigungszeitraums</a:t>
            </a:r>
          </a:p>
          <a:p>
            <a:pPr lvl="1"/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Bis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Ende des anhand des Meldeinhalts ermittelten Berücksichtigungszeitraums</a:t>
            </a:r>
          </a:p>
          <a:p>
            <a:pPr lvl="1"/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Nachweis am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Erstellungsdatum der Antwort</a:t>
            </a:r>
          </a:p>
          <a:p>
            <a:pPr lvl="1"/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Erfassungsdatum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Datum der Anlage</a:t>
            </a:r>
          </a:p>
          <a:p>
            <a:pPr lvl="1"/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Herkunft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maschinelles Verfahren</a:t>
            </a:r>
          </a:p>
          <a:p>
            <a:pPr lvl="1"/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Bestätigt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179088-E789-DB86-B69F-4011C0EC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F5DA3C1E-F5BB-8D41-6164-7D64A72F9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Neuanlage von Kindern auf Basis BZSt-Meldungen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0A4F033-725C-BAB4-668F-FE326B962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76" y="4146817"/>
            <a:ext cx="11082337" cy="14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322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96627-0EDF-4246-D5CB-AFFDBA191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52AA84-9DA1-19F9-C71B-7EDDAC9E26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30" y="1480483"/>
            <a:ext cx="11082337" cy="6100003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2: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Alle Kinder im Bestand konnten durch die eingehende Antwort bestätigt werden 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Es wurden mehr Kinder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mit der eingehenden Meldung übermittelt werden als im Bestand vorhanden sind.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Es konnten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alle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Bestand durch die eingehende Antwort bestätigt werden.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Antwort wird verarbeitet und es wird ein neuer Eintrag in der Tabelle „Kinder PV-Abschlag“ erzeugt.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Batchprotokoll ein der neue, änderbare Hinweis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MELDABPV014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ausgegeben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275EA6-BB05-5EAA-341A-81DAC7C8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23FA07B9-3CA5-4C23-8244-9A01C0767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Neuanlage von Kindern auf Basis BZSt-Meldungen</a:t>
            </a:r>
          </a:p>
        </p:txBody>
      </p:sp>
    </p:spTree>
    <p:extLst>
      <p:ext uri="{BB962C8B-B14F-4D97-AF65-F5344CB8AC3E}">
        <p14:creationId xmlns:p14="http://schemas.microsoft.com/office/powerpoint/2010/main" val="34161273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C37A0-79CF-201E-5C1D-F5509BB5F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907923D-AD88-D20A-F111-C2053F958B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30" y="1480483"/>
            <a:ext cx="11082337" cy="1174809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2: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Alle Kinder im Bestand konnten durch die eingehende Antwort bestätigt werden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Beispiel: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6A9E83-C066-7923-67AF-4F13B4BA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CF1B528-516E-D883-090C-2AB2B42A1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Neuanlage von Kindern auf Basis BZSt-Meldungen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87BD3E-BE3B-51B2-01A1-73AE065E3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8495" y="1835203"/>
            <a:ext cx="8320268" cy="2066175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48A928-D799-4A16-35B2-6822FC183874}"/>
              </a:ext>
            </a:extLst>
          </p:cNvPr>
          <p:cNvSpPr txBox="1">
            <a:spLocks/>
          </p:cNvSpPr>
          <p:nvPr/>
        </p:nvSpPr>
        <p:spPr>
          <a:xfrm>
            <a:off x="554599" y="2165282"/>
            <a:ext cx="2563079" cy="32213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3350" indent="-13335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Vor Eingang der Antwort: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Nach Eingang der Antwort: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Der umrandete Zeitraum befand sich bisher nicht im Bestand.</a:t>
            </a: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B4943B-FB10-8504-6603-DFF54DE2A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495" y="4088322"/>
            <a:ext cx="8320268" cy="22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74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AF079-9E6E-0D5E-0E21-23DD2C87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214D495-113E-D558-4CC0-B8F3058516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30" y="1480483"/>
            <a:ext cx="11082337" cy="5756191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3: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alle Kinder im Bestand konnten durch die eingehende Antwort bestätigt werden 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Es wurden mehr Kinder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mit der eingehenden Meldung übermittelt werden als im Bestand vorhanden sind.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Es konnten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alle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Bestand durch die eingehende Antwort bestätigt werden.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Antwort wird verarbeitet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Batchprotokoll ein der neue, nicht änderbare Hinweis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MELDABPV013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ausgegeben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B16558-AA16-902B-CD0C-1EC023F1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3A11136-E9B5-62F4-204F-297811BF0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Neuanlage von Kindern auf Basis BZSt-Meldungen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0A5492-BECF-4DFB-41FC-FA0C0939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17" y="3071756"/>
            <a:ext cx="5325781" cy="30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808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0E816C-7D31-4F06-B04D-77813E71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016842"/>
            <a:ext cx="10670165" cy="884070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71841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24622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Außerdem wurde die Reihenfolge der Eintr</a:t>
            </a:r>
            <a:r>
              <a:rPr lang="de-DE" sz="1600" dirty="0">
                <a:solidFill>
                  <a:srgbClr val="000000"/>
                </a:solidFill>
              </a:rPr>
              <a:t>äge im Feld „Rechtsgrundlage“ angepasst.</a:t>
            </a:r>
            <a:endParaRPr lang="de-DE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41325"/>
            <a:ext cx="9246801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GUI Änderung PG 614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9BBEF2-2DED-A404-B969-03974EAD3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20" y="1836728"/>
            <a:ext cx="9715560" cy="465814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B7EA48A-F53A-2D65-F6A8-F35360ED1829}"/>
              </a:ext>
            </a:extLst>
          </p:cNvPr>
          <p:cNvSpPr/>
          <p:nvPr/>
        </p:nvSpPr>
        <p:spPr>
          <a:xfrm>
            <a:off x="9420725" y="5475864"/>
            <a:ext cx="1395663" cy="2030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37127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0A7BEA-A9F1-4274-BBFE-ACCC946EF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240" y="4700120"/>
            <a:ext cx="8940717" cy="884070"/>
          </a:xfrm>
        </p:spPr>
        <p:txBody>
          <a:bodyPr/>
          <a:lstStyle/>
          <a:p>
            <a:r>
              <a:rPr lang="de-DE" dirty="0"/>
              <a:t>Neue Fehlerprüfungen PG 614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6C9E02-CB22-4A0E-92B1-95607BA693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0106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3739485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Bei der Erfassung von An- und Kombimeldungen mit PG 614 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gibt es folgendes neue Fehlerprüfungen: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 einem </a:t>
            </a:r>
            <a:r>
              <a:rPr lang="de-DE" sz="1600" b="0" i="0" dirty="0" err="1">
                <a:solidFill>
                  <a:srgbClr val="000000"/>
                </a:solidFill>
                <a:effectLst/>
              </a:rPr>
              <a:t>Beginndatum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 größer oder gleich dem 01.01.2024 und der Rechtsgrundlage „Bundesversorgungsgesetz</a:t>
            </a:r>
            <a:r>
              <a:rPr lang="de-DE" sz="1600" dirty="0">
                <a:solidFill>
                  <a:srgbClr val="000000"/>
                </a:solidFill>
              </a:rPr>
              <a:t>“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, wird der neue änderbare Hinweis MELA382 ausgegeben.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 einem </a:t>
            </a:r>
            <a:r>
              <a:rPr lang="de-DE" sz="1600" b="0" i="0" dirty="0" err="1">
                <a:solidFill>
                  <a:srgbClr val="000000"/>
                </a:solidFill>
                <a:effectLst/>
              </a:rPr>
              <a:t>Beginndatum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 kleiner 01.01.2024 und der Rechtsgrundlage „SGB XIV“, wird der neue nicht änderbare Fehler MELA383 ausgegeben.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 einem </a:t>
            </a:r>
            <a:r>
              <a:rPr lang="de-DE" sz="1600" b="0" i="0" dirty="0" err="1">
                <a:solidFill>
                  <a:srgbClr val="000000"/>
                </a:solidFill>
                <a:effectLst/>
              </a:rPr>
              <a:t>Beginndatum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 größer oder gleich dem 01.01.2024 sollte im Feld „Aktenzeichen</a:t>
            </a:r>
            <a:r>
              <a:rPr lang="de-DE" sz="1600" dirty="0">
                <a:solidFill>
                  <a:srgbClr val="000000"/>
                </a:solidFill>
              </a:rPr>
              <a:t>“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 ein Wert erfasst werden. Bleibt das Feld leer wird der neue änderbare Hinweis MELA386 ausgegeben.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endParaRPr lang="de-DE" sz="16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MELA382</a:t>
            </a:r>
            <a:r>
              <a:rPr lang="de-DE" sz="1600" dirty="0">
                <a:solidFill>
                  <a:srgbClr val="000000"/>
                </a:solidFill>
              </a:rPr>
              <a:t> - Seit dem 01.01.2024 gibt es die Rechtsgrundlage "SGB XIV". Bitte prüfen, ob diese ggf.   verwendet werden soll.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1" i="0" dirty="0">
                <a:solidFill>
                  <a:srgbClr val="000000"/>
                </a:solidFill>
                <a:effectLst/>
              </a:rPr>
              <a:t>MELA383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 - Die Rechtsgrundlage "SGB XIV" gilt erst ab dem 01.01.2024. Ein Meldezeitraum-Beginn davor ist daher nicht zulässig. 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MELA386</a:t>
            </a:r>
            <a:r>
              <a:rPr lang="de-DE" sz="1600" dirty="0">
                <a:solidFill>
                  <a:srgbClr val="000000"/>
                </a:solidFill>
              </a:rPr>
              <a:t> - Es wurde kein Aktenzeichen erfasst. Bitte prüfen.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614</a:t>
            </a:r>
          </a:p>
        </p:txBody>
      </p:sp>
    </p:spTree>
    <p:extLst>
      <p:ext uri="{BB962C8B-B14F-4D97-AF65-F5344CB8AC3E}">
        <p14:creationId xmlns:p14="http://schemas.microsoft.com/office/powerpoint/2010/main" val="18801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49244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Erfassung einer Anmeldung mit Beginn 01.01.2024, leerem Aktenzeichen und Rechtsgrundlage „Bundesversorgungsgesetz</a:t>
            </a:r>
            <a:r>
              <a:rPr lang="de-DE" sz="1600" dirty="0">
                <a:solidFill>
                  <a:srgbClr val="000000"/>
                </a:solidFill>
              </a:rPr>
              <a:t>“.</a:t>
            </a:r>
            <a:endParaRPr lang="de-DE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614 – Beispiel für MELA382 und MELA386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B5C35F-BB9D-C0AD-740A-267162AF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116949"/>
            <a:ext cx="11411618" cy="424823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B7EA48A-F53A-2D65-F6A8-F35360ED1829}"/>
              </a:ext>
            </a:extLst>
          </p:cNvPr>
          <p:cNvSpPr/>
          <p:nvPr/>
        </p:nvSpPr>
        <p:spPr>
          <a:xfrm>
            <a:off x="10126578" y="5947443"/>
            <a:ext cx="1648325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B66723-97DC-4B8C-43E7-231ECA6EC3F7}"/>
              </a:ext>
            </a:extLst>
          </p:cNvPr>
          <p:cNvSpPr/>
          <p:nvPr/>
        </p:nvSpPr>
        <p:spPr>
          <a:xfrm>
            <a:off x="6340641" y="4664078"/>
            <a:ext cx="5434263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7AE1517-35A4-B1A5-9303-0BC70CD669D0}"/>
              </a:ext>
            </a:extLst>
          </p:cNvPr>
          <p:cNvSpPr/>
          <p:nvPr/>
        </p:nvSpPr>
        <p:spPr>
          <a:xfrm>
            <a:off x="661797" y="4315150"/>
            <a:ext cx="1503887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8694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24622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Beim Speichern werden korrekt die neuen Hinweise MELA382 und MELA386 ausgegeben.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614 – Beispiel für MELA382 und MELA386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C6D3882-65E5-6146-C1CE-14852A854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7" y="1921586"/>
            <a:ext cx="11832486" cy="445206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AE1517-35A4-B1A5-9303-0BC70CD669D0}"/>
              </a:ext>
            </a:extLst>
          </p:cNvPr>
          <p:cNvSpPr/>
          <p:nvPr/>
        </p:nvSpPr>
        <p:spPr>
          <a:xfrm>
            <a:off x="3196450" y="3356635"/>
            <a:ext cx="5787129" cy="6899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34787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24622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Erfassung einer Anmeldung mit Beginn &lt; 01.01.2024 und der neuen Rechtsgrundlage „SGB XIV</a:t>
            </a:r>
            <a:r>
              <a:rPr lang="de-DE" sz="1600" dirty="0">
                <a:solidFill>
                  <a:srgbClr val="000000"/>
                </a:solidFill>
              </a:rPr>
              <a:t>.“</a:t>
            </a:r>
            <a:endParaRPr lang="de-DE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614 – Beispiel für MELA383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D44539-CCDB-0A6C-0157-E24B73F1C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42" y="1914026"/>
            <a:ext cx="11483716" cy="41659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AE1517-35A4-B1A5-9303-0BC70CD669D0}"/>
              </a:ext>
            </a:extLst>
          </p:cNvPr>
          <p:cNvSpPr/>
          <p:nvPr/>
        </p:nvSpPr>
        <p:spPr>
          <a:xfrm>
            <a:off x="477313" y="4106602"/>
            <a:ext cx="1503887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7EA48A-F53A-2D65-F6A8-F35360ED1829}"/>
              </a:ext>
            </a:extLst>
          </p:cNvPr>
          <p:cNvSpPr/>
          <p:nvPr/>
        </p:nvSpPr>
        <p:spPr>
          <a:xfrm>
            <a:off x="9960812" y="5710812"/>
            <a:ext cx="1648325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19288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24622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Beim Speichern wird korrekt der neue Fehler MELA383 ausgegeben.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614 – Beispiel für MELA383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90E92E-3E0C-ED00-BDEC-236B767E1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63" y="1810389"/>
            <a:ext cx="9636274" cy="467125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AE1517-35A4-B1A5-9303-0BC70CD669D0}"/>
              </a:ext>
            </a:extLst>
          </p:cNvPr>
          <p:cNvSpPr/>
          <p:nvPr/>
        </p:nvSpPr>
        <p:spPr>
          <a:xfrm>
            <a:off x="1277863" y="2021528"/>
            <a:ext cx="4986579" cy="464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13062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0A7BEA-A9F1-4274-BBFE-ACCC946EF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240" y="4700120"/>
            <a:ext cx="6710941" cy="884070"/>
          </a:xfrm>
        </p:spPr>
        <p:txBody>
          <a:bodyPr/>
          <a:lstStyle/>
          <a:p>
            <a:r>
              <a:rPr lang="de-DE" dirty="0"/>
              <a:t>GUI Änderung PG 625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6C9E02-CB22-4A0E-92B1-95607BA693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344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2A8CF824-5F88-4D73-BD65-37290566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Agenda</a:t>
            </a:r>
          </a:p>
        </p:txBody>
      </p:sp>
      <p:sp>
        <p:nvSpPr>
          <p:cNvPr id="11" name="Textplatzhalter 38">
            <a:extLst>
              <a:ext uri="{FF2B5EF4-FFF2-40B4-BE49-F238E27FC236}">
                <a16:creationId xmlns:a16="http://schemas.microsoft.com/office/drawing/2014/main" id="{0C642F01-F03D-43DE-8C7A-F38BD9004B3B}"/>
              </a:ext>
            </a:extLst>
          </p:cNvPr>
          <p:cNvSpPr txBox="1">
            <a:spLocks/>
          </p:cNvSpPr>
          <p:nvPr/>
        </p:nvSpPr>
        <p:spPr>
          <a:xfrm>
            <a:off x="540000" y="1571653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01</a:t>
            </a:r>
          </a:p>
        </p:txBody>
      </p:sp>
      <p:sp>
        <p:nvSpPr>
          <p:cNvPr id="13" name="Textplatzhalter 38">
            <a:extLst>
              <a:ext uri="{FF2B5EF4-FFF2-40B4-BE49-F238E27FC236}">
                <a16:creationId xmlns:a16="http://schemas.microsoft.com/office/drawing/2014/main" id="{056AE940-B359-4D07-B438-625FE4922F98}"/>
              </a:ext>
            </a:extLst>
          </p:cNvPr>
          <p:cNvSpPr txBox="1">
            <a:spLocks/>
          </p:cNvSpPr>
          <p:nvPr/>
        </p:nvSpPr>
        <p:spPr>
          <a:xfrm>
            <a:off x="539750" y="2499384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02</a:t>
            </a:r>
          </a:p>
        </p:txBody>
      </p:sp>
      <p:sp>
        <p:nvSpPr>
          <p:cNvPr id="16" name="Textplatzhalter 38">
            <a:extLst>
              <a:ext uri="{FF2B5EF4-FFF2-40B4-BE49-F238E27FC236}">
                <a16:creationId xmlns:a16="http://schemas.microsoft.com/office/drawing/2014/main" id="{0378DD68-68F5-4675-A1A8-19E2C25D3661}"/>
              </a:ext>
            </a:extLst>
          </p:cNvPr>
          <p:cNvSpPr txBox="1">
            <a:spLocks/>
          </p:cNvSpPr>
          <p:nvPr/>
        </p:nvSpPr>
        <p:spPr>
          <a:xfrm>
            <a:off x="539750" y="3418363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" name="Textplatzhalter 38">
            <a:extLst>
              <a:ext uri="{FF2B5EF4-FFF2-40B4-BE49-F238E27FC236}">
                <a16:creationId xmlns:a16="http://schemas.microsoft.com/office/drawing/2014/main" id="{9BD570B7-9985-C7C0-021F-00AD94899B10}"/>
              </a:ext>
            </a:extLst>
          </p:cNvPr>
          <p:cNvSpPr txBox="1">
            <a:spLocks/>
          </p:cNvSpPr>
          <p:nvPr/>
        </p:nvSpPr>
        <p:spPr>
          <a:xfrm flipH="1">
            <a:off x="6098381" y="1573200"/>
            <a:ext cx="973317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FC44B6-CA3D-EEBB-FA82-AA4D436B32D9}"/>
              </a:ext>
            </a:extLst>
          </p:cNvPr>
          <p:cNvSpPr txBox="1"/>
          <p:nvPr/>
        </p:nvSpPr>
        <p:spPr>
          <a:xfrm>
            <a:off x="1465548" y="1740081"/>
            <a:ext cx="9740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Anpassungen der PG 614 und 625 auf Grund Erstattungsanspruch nach SGB XIV </a:t>
            </a:r>
            <a:endParaRPr lang="de-DE" sz="16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E21E5D-29D9-57F7-EF83-FAEF558EB6B4}"/>
              </a:ext>
            </a:extLst>
          </p:cNvPr>
          <p:cNvSpPr txBox="1"/>
          <p:nvPr/>
        </p:nvSpPr>
        <p:spPr>
          <a:xfrm>
            <a:off x="1511559" y="2663011"/>
            <a:ext cx="8761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Diverse Anpassungen PUEG zum 01.07.2025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D8D879-A730-25F4-3070-F88207FAE426}"/>
              </a:ext>
            </a:extLst>
          </p:cNvPr>
          <p:cNvSpPr txBox="1"/>
          <p:nvPr/>
        </p:nvSpPr>
        <p:spPr>
          <a:xfrm>
            <a:off x="1639717" y="3640992"/>
            <a:ext cx="10552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9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49244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 Meldungen für Sonstige Versicherte mit PG 625 wurde die Reihenfolge der Eintr</a:t>
            </a:r>
            <a:r>
              <a:rPr lang="de-DE" sz="1600" dirty="0">
                <a:solidFill>
                  <a:srgbClr val="000000"/>
                </a:solidFill>
              </a:rPr>
              <a:t>äge im Feld „Grund Versicherungspflicht PV“ angepasst auf Grund des neuen Eintrags „§ 21 Nr. 1a SGB XI“.</a:t>
            </a:r>
            <a:endParaRPr lang="de-DE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GUI Änderung PG 625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FCE35E-E1C2-CB27-690D-5B5C2AE31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70" y="2111451"/>
            <a:ext cx="10291010" cy="43522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B7EA48A-F53A-2D65-F6A8-F35360ED1829}"/>
              </a:ext>
            </a:extLst>
          </p:cNvPr>
          <p:cNvSpPr/>
          <p:nvPr/>
        </p:nvSpPr>
        <p:spPr>
          <a:xfrm>
            <a:off x="1086851" y="5759117"/>
            <a:ext cx="1395663" cy="1684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30778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0A7BEA-A9F1-4274-BBFE-ACCC946EF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240" y="4700120"/>
            <a:ext cx="8940717" cy="884070"/>
          </a:xfrm>
        </p:spPr>
        <p:txBody>
          <a:bodyPr/>
          <a:lstStyle/>
          <a:p>
            <a:r>
              <a:rPr lang="de-DE" dirty="0"/>
              <a:t>Neue Fehlerprüfungen PG 625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6C9E02-CB22-4A0E-92B1-95607BA693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117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341632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Bei der Erfassung von An- und Kombimeldungen mit PG 625 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gibt es folgendes neue Fehlerprüfungen: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 einem </a:t>
            </a:r>
            <a:r>
              <a:rPr lang="de-DE" sz="1600" b="0" i="0" dirty="0" err="1">
                <a:solidFill>
                  <a:srgbClr val="000000"/>
                </a:solidFill>
                <a:effectLst/>
              </a:rPr>
              <a:t>Beginndatum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 größer oder gleich dem 01.01.2024 und Grund Versicherungspflicht PV „§ 21 Nr. 1 SGB XI</a:t>
            </a:r>
            <a:r>
              <a:rPr lang="de-DE" sz="1600" dirty="0">
                <a:solidFill>
                  <a:srgbClr val="000000"/>
                </a:solidFill>
              </a:rPr>
              <a:t>“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, wird der neue änderbare Hinweis MELA384 ausgegeben.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 einem </a:t>
            </a:r>
            <a:r>
              <a:rPr lang="de-DE" sz="1600" b="0" i="0" dirty="0" err="1">
                <a:solidFill>
                  <a:srgbClr val="000000"/>
                </a:solidFill>
                <a:effectLst/>
              </a:rPr>
              <a:t>Beginndatum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 kleiner 01.01.2024 und Grund Versicherungspflicht PV „§ 21 Nr. 1a SGB XI</a:t>
            </a:r>
            <a:r>
              <a:rPr lang="de-DE" sz="1600" dirty="0">
                <a:solidFill>
                  <a:srgbClr val="000000"/>
                </a:solidFill>
              </a:rPr>
              <a:t>“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, wird der neue nicht änderbare Fehler MELA385 ausgegeben.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Der neue Hinweis MELA384 sowie der neue Fehler MELA385 werden ebenfalls bei der Erfassung von Änderungsmeldungen für die PG 625 ausgegeben, wenn die oben beschriebenen Voraussetzungen vorliegen.</a:t>
            </a:r>
            <a:endParaRPr lang="de-DE" sz="1600" b="0" i="0" dirty="0">
              <a:solidFill>
                <a:srgbClr val="000000"/>
              </a:solidFill>
              <a:effectLst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de-DE" sz="16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MELA384</a:t>
            </a:r>
            <a:r>
              <a:rPr lang="de-DE" sz="1600" dirty="0">
                <a:solidFill>
                  <a:srgbClr val="000000"/>
                </a:solidFill>
              </a:rPr>
              <a:t> - Seit dem 01.01.2024 gibt es den Grund Versicherungspflicht PV "§ 21 Nr. 1a SGB XI". Bitte prüfen, ob dieser ggf. verwendet werden soll.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1" i="0" dirty="0">
                <a:solidFill>
                  <a:srgbClr val="000000"/>
                </a:solidFill>
                <a:effectLst/>
              </a:rPr>
              <a:t>MELA385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 - Der Grund Versicherungspflicht PV "§ 21 Nr. 1a SGB XI" gilt erst ab dem 01.01.2024. Ein Meldezeitraum-Beginn davor ist daher nicht zulässig.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625</a:t>
            </a:r>
          </a:p>
        </p:txBody>
      </p:sp>
    </p:spTree>
    <p:extLst>
      <p:ext uri="{BB962C8B-B14F-4D97-AF65-F5344CB8AC3E}">
        <p14:creationId xmlns:p14="http://schemas.microsoft.com/office/powerpoint/2010/main" val="10657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24622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Erfassung einer Anmeldung mit Beginn 01.01.202</a:t>
            </a:r>
            <a:r>
              <a:rPr lang="de-DE" sz="1600" dirty="0">
                <a:solidFill>
                  <a:srgbClr val="000000"/>
                </a:solidFill>
              </a:rPr>
              <a:t>4 und 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Grund Versicherungspflicht PV „§ 21 Nr. 1 SGB XI</a:t>
            </a:r>
            <a:r>
              <a:rPr lang="de-DE" sz="1600" dirty="0">
                <a:solidFill>
                  <a:srgbClr val="000000"/>
                </a:solidFill>
              </a:rPr>
              <a:t>“.</a:t>
            </a:r>
            <a:endParaRPr lang="de-DE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625 – Beispiel für MELA384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44C0CF0-EC0E-C3C5-B679-66CB75A0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4" y="1998770"/>
            <a:ext cx="11551462" cy="394867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AE1517-35A4-B1A5-9303-0BC70CD669D0}"/>
              </a:ext>
            </a:extLst>
          </p:cNvPr>
          <p:cNvSpPr/>
          <p:nvPr/>
        </p:nvSpPr>
        <p:spPr>
          <a:xfrm>
            <a:off x="433913" y="4222773"/>
            <a:ext cx="1503887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7EA48A-F53A-2D65-F6A8-F35360ED1829}"/>
              </a:ext>
            </a:extLst>
          </p:cNvPr>
          <p:cNvSpPr/>
          <p:nvPr/>
        </p:nvSpPr>
        <p:spPr>
          <a:xfrm>
            <a:off x="442077" y="5543073"/>
            <a:ext cx="1648325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1530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24622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Beim Speichern wird korrekt der neue Hinweis MELA384 ausgegeben.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625 – Beispiel für MELA384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F8AEEC-1FAE-0C07-4590-25C7BB6F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8" y="1940476"/>
            <a:ext cx="11004884" cy="418216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AE1517-35A4-B1A5-9303-0BC70CD669D0}"/>
              </a:ext>
            </a:extLst>
          </p:cNvPr>
          <p:cNvSpPr/>
          <p:nvPr/>
        </p:nvSpPr>
        <p:spPr>
          <a:xfrm>
            <a:off x="3316766" y="3341570"/>
            <a:ext cx="5546497" cy="6899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2995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24622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Erfassung einer Anmeldung mit Beginn &lt; 01.01.2024 und Grund Versicherungspflicht PV „§ 21 Nr. 1a SGB XI</a:t>
            </a:r>
            <a:r>
              <a:rPr lang="de-DE" sz="1600" dirty="0">
                <a:solidFill>
                  <a:srgbClr val="000000"/>
                </a:solidFill>
              </a:rPr>
              <a:t>“.</a:t>
            </a:r>
            <a:endParaRPr lang="de-DE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625 – Beispiel für MELA385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483E56-A574-3119-3E91-E90B6D646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0" y="2227249"/>
            <a:ext cx="11330309" cy="381295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AE1517-35A4-B1A5-9303-0BC70CD669D0}"/>
              </a:ext>
            </a:extLst>
          </p:cNvPr>
          <p:cNvSpPr/>
          <p:nvPr/>
        </p:nvSpPr>
        <p:spPr>
          <a:xfrm>
            <a:off x="554627" y="4384771"/>
            <a:ext cx="1503887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7EA48A-F53A-2D65-F6A8-F35360ED1829}"/>
              </a:ext>
            </a:extLst>
          </p:cNvPr>
          <p:cNvSpPr/>
          <p:nvPr/>
        </p:nvSpPr>
        <p:spPr>
          <a:xfrm>
            <a:off x="554627" y="5646311"/>
            <a:ext cx="1648325" cy="3408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7267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1411"/>
            <a:ext cx="11093450" cy="24622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</a:rPr>
              <a:t>Beim Speichern wird korrekt der neue Fehler MELA385 ausgegeben.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/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Neue Fehlerprüfungen PG 625 – Beispiel für MELA385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532982-07D1-7A13-376C-A08519BD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818410"/>
            <a:ext cx="9963150" cy="465669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AE1517-35A4-B1A5-9303-0BC70CD669D0}"/>
              </a:ext>
            </a:extLst>
          </p:cNvPr>
          <p:cNvSpPr/>
          <p:nvPr/>
        </p:nvSpPr>
        <p:spPr>
          <a:xfrm>
            <a:off x="966546" y="2041580"/>
            <a:ext cx="5801647" cy="464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17461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4FA1F-655A-4B2D-B81D-868092EDEB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5DB68F-2A2C-4BB4-AED0-AD6791E6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9" y="3709398"/>
            <a:ext cx="7805215" cy="2299842"/>
          </a:xfrm>
        </p:spPr>
        <p:txBody>
          <a:bodyPr/>
          <a:lstStyle/>
          <a:p>
            <a:br>
              <a:rPr lang="de-DE" sz="2800" dirty="0"/>
            </a:br>
            <a:r>
              <a:rPr lang="de-DE" sz="2800" dirty="0"/>
              <a:t>Diverse Anpassungen PUEG zum 01.07.2025</a:t>
            </a:r>
            <a:br>
              <a:rPr lang="de-DE" sz="2800" dirty="0"/>
            </a:b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2308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06E92A71-FD11-41CE-808D-5762654A747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81272" y="0"/>
            <a:ext cx="3554128" cy="6858000"/>
          </a:xfrm>
        </p:spPr>
        <p:txBody>
          <a:bodyPr vert="horz" lIns="270000" tIns="1632000" rIns="324000" bIns="108000" rtlCol="0" anchor="t">
            <a:noAutofit/>
          </a:bodyPr>
          <a:lstStyle/>
          <a:p>
            <a:r>
              <a:rPr lang="de-DE" sz="2400" dirty="0">
                <a:solidFill>
                  <a:schemeClr val="bg2"/>
                </a:solidFill>
              </a:rPr>
              <a:t>Hintergrund:</a:t>
            </a:r>
          </a:p>
          <a:p>
            <a:r>
              <a:rPr lang="de-DE" sz="1600" dirty="0">
                <a:solidFill>
                  <a:schemeClr val="bg2"/>
                </a:solidFill>
              </a:rPr>
              <a:t>Ab dem 01.07.2025 wird das bisher gültige vereinfachte Nachweisverfahren der Elterneigenschaft durch ein maschinelles Meldeverfahren (</a:t>
            </a:r>
            <a:r>
              <a:rPr lang="de-DE" sz="1600" dirty="0" err="1">
                <a:solidFill>
                  <a:schemeClr val="bg2"/>
                </a:solidFill>
              </a:rPr>
              <a:t>DaBPV</a:t>
            </a:r>
            <a:r>
              <a:rPr lang="de-DE" sz="1600" dirty="0">
                <a:solidFill>
                  <a:schemeClr val="bg2"/>
                </a:solidFill>
              </a:rPr>
              <a:t>-Verfahren) abgelöst. 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E01B0857-171F-47A4-8CA0-3C23B5C3E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9852" y="1824507"/>
            <a:ext cx="794192" cy="523220"/>
          </a:xfrm>
        </p:spPr>
        <p:txBody>
          <a:bodyPr/>
          <a:lstStyle/>
          <a:p>
            <a:r>
              <a:rPr lang="de-DE" sz="3733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2A8CF824-5F88-4D73-BD65-37290566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2322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F8FF5B4-9AE8-2F54-81DC-387446D490A4}"/>
              </a:ext>
            </a:extLst>
          </p:cNvPr>
          <p:cNvSpPr txBox="1">
            <a:spLocks/>
          </p:cNvSpPr>
          <p:nvPr/>
        </p:nvSpPr>
        <p:spPr bwMode="gray">
          <a:xfrm>
            <a:off x="4961493" y="1963008"/>
            <a:ext cx="3360316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Neuer Parameter</a:t>
            </a:r>
            <a:endParaRPr lang="de-DE" sz="1600" i="1" dirty="0"/>
          </a:p>
        </p:txBody>
      </p:sp>
      <p:sp>
        <p:nvSpPr>
          <p:cNvPr id="2" name="Textplatzhalter 32">
            <a:extLst>
              <a:ext uri="{FF2B5EF4-FFF2-40B4-BE49-F238E27FC236}">
                <a16:creationId xmlns:a16="http://schemas.microsoft.com/office/drawing/2014/main" id="{141C452B-DCFE-2DAB-C0F1-61692C6EC768}"/>
              </a:ext>
            </a:extLst>
          </p:cNvPr>
          <p:cNvSpPr txBox="1">
            <a:spLocks/>
          </p:cNvSpPr>
          <p:nvPr/>
        </p:nvSpPr>
        <p:spPr bwMode="gray">
          <a:xfrm>
            <a:off x="3835401" y="2637429"/>
            <a:ext cx="1041764" cy="722531"/>
          </a:xfrm>
          <a:prstGeom prst="rect">
            <a:avLst/>
          </a:prstGeom>
          <a:noFill/>
        </p:spPr>
        <p:txBody>
          <a:bodyPr vert="horz" wrap="square" lIns="0" tIns="0" rIns="144000" bIns="0" rtlCol="0" anchor="ctr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45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733" dirty="0">
                <a:solidFill>
                  <a:schemeClr val="accent2"/>
                </a:solidFill>
              </a:rPr>
              <a:t>02</a:t>
            </a:r>
            <a:endParaRPr lang="de-DE" sz="6000" dirty="0">
              <a:solidFill>
                <a:schemeClr val="accent2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B7F8C6-41CF-5E7F-B021-892F18AEA3AD}"/>
              </a:ext>
            </a:extLst>
          </p:cNvPr>
          <p:cNvSpPr txBox="1">
            <a:spLocks/>
          </p:cNvSpPr>
          <p:nvPr/>
        </p:nvSpPr>
        <p:spPr bwMode="gray">
          <a:xfrm>
            <a:off x="4961491" y="3555979"/>
            <a:ext cx="2880032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Anfragen an das Bundeszentralamt für Steuern (BZSt) </a:t>
            </a:r>
          </a:p>
        </p:txBody>
      </p:sp>
      <p:sp>
        <p:nvSpPr>
          <p:cNvPr id="6" name="Textplatzhalter 32">
            <a:extLst>
              <a:ext uri="{FF2B5EF4-FFF2-40B4-BE49-F238E27FC236}">
                <a16:creationId xmlns:a16="http://schemas.microsoft.com/office/drawing/2014/main" id="{86D5DC77-1D30-13A1-43C2-6864DF2DF776}"/>
              </a:ext>
            </a:extLst>
          </p:cNvPr>
          <p:cNvSpPr txBox="1">
            <a:spLocks/>
          </p:cNvSpPr>
          <p:nvPr/>
        </p:nvSpPr>
        <p:spPr bwMode="gray">
          <a:xfrm>
            <a:off x="4098204" y="3649663"/>
            <a:ext cx="794192" cy="523220"/>
          </a:xfrm>
          <a:prstGeom prst="rect">
            <a:avLst/>
          </a:prstGeom>
          <a:noFill/>
        </p:spPr>
        <p:txBody>
          <a:bodyPr vert="horz" wrap="square" lIns="0" tIns="0" rIns="144000" bIns="0" rtlCol="0" anchor="ctr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45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733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92F29A1-BAD7-6A58-710F-9A52B66463CA}"/>
              </a:ext>
            </a:extLst>
          </p:cNvPr>
          <p:cNvSpPr txBox="1">
            <a:spLocks/>
          </p:cNvSpPr>
          <p:nvPr/>
        </p:nvSpPr>
        <p:spPr bwMode="gray">
          <a:xfrm>
            <a:off x="4961491" y="2875584"/>
            <a:ext cx="3360316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GUI - Anpassungen</a:t>
            </a:r>
            <a:endParaRPr lang="de-DE" sz="1600" i="1" dirty="0"/>
          </a:p>
        </p:txBody>
      </p:sp>
      <p:sp>
        <p:nvSpPr>
          <p:cNvPr id="9" name="Textplatzhalter 32">
            <a:extLst>
              <a:ext uri="{FF2B5EF4-FFF2-40B4-BE49-F238E27FC236}">
                <a16:creationId xmlns:a16="http://schemas.microsoft.com/office/drawing/2014/main" id="{5B771707-532F-0B90-0457-A05895DE3C62}"/>
              </a:ext>
            </a:extLst>
          </p:cNvPr>
          <p:cNvSpPr txBox="1">
            <a:spLocks/>
          </p:cNvSpPr>
          <p:nvPr/>
        </p:nvSpPr>
        <p:spPr bwMode="gray">
          <a:xfrm>
            <a:off x="8321807" y="2737083"/>
            <a:ext cx="794192" cy="523220"/>
          </a:xfrm>
          <a:prstGeom prst="rect">
            <a:avLst/>
          </a:prstGeom>
          <a:noFill/>
        </p:spPr>
        <p:txBody>
          <a:bodyPr vert="horz" wrap="square" lIns="0" tIns="0" rIns="144000" bIns="0" rtlCol="0" anchor="ctr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45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733" dirty="0">
                <a:solidFill>
                  <a:schemeClr val="accent2"/>
                </a:solidFill>
              </a:rPr>
              <a:t>06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35B46C9-063F-F176-CBB6-E66F665BD831}"/>
              </a:ext>
            </a:extLst>
          </p:cNvPr>
          <p:cNvSpPr txBox="1">
            <a:spLocks/>
          </p:cNvSpPr>
          <p:nvPr/>
        </p:nvSpPr>
        <p:spPr bwMode="gray">
          <a:xfrm>
            <a:off x="4961492" y="4498394"/>
            <a:ext cx="280674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Kündigungen von Abonnements</a:t>
            </a:r>
          </a:p>
        </p:txBody>
      </p:sp>
      <p:sp>
        <p:nvSpPr>
          <p:cNvPr id="4" name="Textplatzhalter 32">
            <a:extLst>
              <a:ext uri="{FF2B5EF4-FFF2-40B4-BE49-F238E27FC236}">
                <a16:creationId xmlns:a16="http://schemas.microsoft.com/office/drawing/2014/main" id="{3CCE2130-8163-09E5-4CAF-B0AD747B37E0}"/>
              </a:ext>
            </a:extLst>
          </p:cNvPr>
          <p:cNvSpPr txBox="1">
            <a:spLocks/>
          </p:cNvSpPr>
          <p:nvPr/>
        </p:nvSpPr>
        <p:spPr bwMode="gray">
          <a:xfrm>
            <a:off x="8321807" y="1824507"/>
            <a:ext cx="794192" cy="523220"/>
          </a:xfrm>
          <a:prstGeom prst="rect">
            <a:avLst/>
          </a:prstGeom>
          <a:noFill/>
        </p:spPr>
        <p:txBody>
          <a:bodyPr vert="horz" wrap="square" lIns="0" tIns="0" rIns="144000" bIns="0" rtlCol="0" anchor="ctr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45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733" dirty="0">
                <a:solidFill>
                  <a:schemeClr val="accent2"/>
                </a:solidFill>
              </a:rPr>
              <a:t>05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1BFEA8B-80F7-5EC3-7031-522581BC0D88}"/>
              </a:ext>
            </a:extLst>
          </p:cNvPr>
          <p:cNvSpPr txBox="1">
            <a:spLocks/>
          </p:cNvSpPr>
          <p:nvPr/>
        </p:nvSpPr>
        <p:spPr bwMode="gray">
          <a:xfrm>
            <a:off x="9116000" y="1963006"/>
            <a:ext cx="2562653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DaBPVAusgangBatch</a:t>
            </a:r>
            <a:endParaRPr lang="de-DE" sz="1600" i="1" dirty="0"/>
          </a:p>
        </p:txBody>
      </p:sp>
      <p:sp>
        <p:nvSpPr>
          <p:cNvPr id="8" name="Textplatzhalter 32">
            <a:extLst>
              <a:ext uri="{FF2B5EF4-FFF2-40B4-BE49-F238E27FC236}">
                <a16:creationId xmlns:a16="http://schemas.microsoft.com/office/drawing/2014/main" id="{B8620FD4-F7F3-81B9-9B20-FF606BDA5EAD}"/>
              </a:ext>
            </a:extLst>
          </p:cNvPr>
          <p:cNvSpPr txBox="1">
            <a:spLocks/>
          </p:cNvSpPr>
          <p:nvPr/>
        </p:nvSpPr>
        <p:spPr bwMode="gray">
          <a:xfrm>
            <a:off x="4098204" y="4483003"/>
            <a:ext cx="794192" cy="523220"/>
          </a:xfrm>
          <a:prstGeom prst="rect">
            <a:avLst/>
          </a:prstGeom>
          <a:noFill/>
        </p:spPr>
        <p:txBody>
          <a:bodyPr vert="horz" wrap="square" lIns="0" tIns="0" rIns="144000" bIns="0" rtlCol="0" anchor="ctr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45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733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63CE24B-0D88-3DDD-2E57-F121BEA7EF6A}"/>
              </a:ext>
            </a:extLst>
          </p:cNvPr>
          <p:cNvSpPr txBox="1">
            <a:spLocks/>
          </p:cNvSpPr>
          <p:nvPr/>
        </p:nvSpPr>
        <p:spPr bwMode="gray">
          <a:xfrm>
            <a:off x="9116000" y="3788162"/>
            <a:ext cx="2806745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Folgeprozesse</a:t>
            </a:r>
          </a:p>
        </p:txBody>
      </p:sp>
      <p:sp>
        <p:nvSpPr>
          <p:cNvPr id="13" name="Textplatzhalter 32">
            <a:extLst>
              <a:ext uri="{FF2B5EF4-FFF2-40B4-BE49-F238E27FC236}">
                <a16:creationId xmlns:a16="http://schemas.microsoft.com/office/drawing/2014/main" id="{9A9C2FDE-9DAF-A333-76A1-561DA5655AB7}"/>
              </a:ext>
            </a:extLst>
          </p:cNvPr>
          <p:cNvSpPr txBox="1">
            <a:spLocks/>
          </p:cNvSpPr>
          <p:nvPr/>
        </p:nvSpPr>
        <p:spPr bwMode="gray">
          <a:xfrm>
            <a:off x="8309791" y="3649663"/>
            <a:ext cx="794192" cy="523220"/>
          </a:xfrm>
          <a:prstGeom prst="rect">
            <a:avLst/>
          </a:prstGeom>
          <a:noFill/>
        </p:spPr>
        <p:txBody>
          <a:bodyPr vert="horz" wrap="square" lIns="0" tIns="0" rIns="144000" bIns="0" rtlCol="0" anchor="ctr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45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733" dirty="0">
                <a:solidFill>
                  <a:schemeClr val="accent2"/>
                </a:solidFill>
              </a:rPr>
              <a:t>07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8F624E2-B72F-59B9-DDB0-4A1F8F3235F2}"/>
              </a:ext>
            </a:extLst>
          </p:cNvPr>
          <p:cNvSpPr txBox="1">
            <a:spLocks/>
          </p:cNvSpPr>
          <p:nvPr/>
        </p:nvSpPr>
        <p:spPr bwMode="gray">
          <a:xfrm>
            <a:off x="9116000" y="2831160"/>
            <a:ext cx="2562653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DaBPVEingangBatch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9535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4FA1F-655A-4B2D-B81D-868092EDEB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25F0FD-648B-4FEC-9ADB-CF95F5DE6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1" y="5188992"/>
            <a:ext cx="7661329" cy="637849"/>
          </a:xfrm>
        </p:spPr>
        <p:txBody>
          <a:bodyPr/>
          <a:lstStyle/>
          <a:p>
            <a:r>
              <a:rPr lang="de-DE" sz="3200" dirty="0"/>
              <a:t>PUEG – Anpassungen zum 01.07.2025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82D4CB-89CA-F9B2-21B5-BE001A07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29115"/>
            <a:ext cx="5236178" cy="884070"/>
          </a:xfrm>
        </p:spPr>
        <p:txBody>
          <a:bodyPr/>
          <a:lstStyle/>
          <a:p>
            <a:r>
              <a:rPr lang="de-DE" dirty="0"/>
              <a:t>Neuer Parameter</a:t>
            </a:r>
          </a:p>
        </p:txBody>
      </p:sp>
    </p:spTree>
    <p:extLst>
      <p:ext uri="{BB962C8B-B14F-4D97-AF65-F5344CB8AC3E}">
        <p14:creationId xmlns:p14="http://schemas.microsoft.com/office/powerpoint/2010/main" val="37328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4FA1F-655A-4B2D-B81D-868092EDEB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5DB68F-2A2C-4BB4-AED0-AD6791E6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96" y="4070688"/>
            <a:ext cx="7847469" cy="2030538"/>
          </a:xfrm>
        </p:spPr>
        <p:txBody>
          <a:bodyPr/>
          <a:lstStyle/>
          <a:p>
            <a:r>
              <a:rPr lang="de-DE" sz="1050" dirty="0"/>
              <a:t> 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Anpassungen der PG 614 und 625 auf Grund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Erstattungsanspruch nach SGB XIV </a:t>
            </a:r>
            <a:br>
              <a:rPr lang="de-DE" sz="2800" dirty="0">
                <a:latin typeface="+mj-lt"/>
              </a:rPr>
            </a:br>
            <a:br>
              <a:rPr lang="de-DE" sz="2800" dirty="0"/>
            </a:br>
            <a:r>
              <a:rPr lang="de-DE" sz="2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048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C07998-16DD-DCD7-F9C7-CC400A906B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2"/>
            <a:ext cx="11093451" cy="4216924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eine Abgrenzung zum vereinfachten Nachweisverfahren, das weiterhin bis zum 30.06.2025 genutzt werden darf, wird der neue Parameter </a:t>
            </a:r>
            <a:r>
              <a:rPr lang="de-DE" sz="1600" b="1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StichtagDaBPVVerfahrenAb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mit Auslieferungswert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01.07.2025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zur Verfügung gestellt.</a:t>
            </a:r>
          </a:p>
          <a:p>
            <a:r>
              <a:rPr lang="de-DE" sz="1600" dirty="0">
                <a:solidFill>
                  <a:schemeClr val="tx1"/>
                </a:solidFill>
                <a:latin typeface="+mn-lt"/>
              </a:rPr>
              <a:t>Mit diesem Datum ist die Teilnahme am Datenaustauschverfahren zur Beitragsdifferenzierung für die soziale Pflegeversicherung verpflichtend. Optional kann das Verfahren bereits ab 01.04.2025 genutzt werden.</a:t>
            </a:r>
          </a:p>
          <a:p>
            <a:r>
              <a:rPr lang="de-DE" sz="1600" dirty="0">
                <a:solidFill>
                  <a:schemeClr val="tx1"/>
                </a:solidFill>
              </a:rPr>
              <a:t>Der Parameter ist unter Fachbereiche &gt; Meldungen &gt; Parameter bearbeiten – Meldungen zu finden.</a:t>
            </a:r>
            <a:endParaRPr lang="de-DE" sz="1600" b="1" dirty="0">
              <a:solidFill>
                <a:schemeClr val="tx1"/>
              </a:solidFill>
            </a:endParaRPr>
          </a:p>
          <a:p>
            <a:endParaRPr lang="de-DE" sz="1867" b="1" dirty="0"/>
          </a:p>
          <a:p>
            <a:endParaRPr lang="de-DE" sz="1867" b="1" dirty="0"/>
          </a:p>
          <a:p>
            <a:endParaRPr lang="de-DE" sz="1867" b="1" dirty="0"/>
          </a:p>
          <a:p>
            <a:endParaRPr lang="de-DE" sz="1867" b="1" dirty="0"/>
          </a:p>
          <a:p>
            <a:endParaRPr lang="de-DE" sz="1867" b="1" dirty="0"/>
          </a:p>
          <a:p>
            <a:endParaRPr lang="de-DE" sz="1867" b="1" dirty="0"/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Zur Gewährleistung der Systemintegrität sollte dieser im Produktivbetrieb nicht mehrfach verändert werden.</a:t>
            </a:r>
            <a:endParaRPr lang="de-D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69F2F5-042B-1D21-C9EF-3F6EA3D5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Neuer Parameter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52DC83E-B800-B5F8-69B7-DB2AC0786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PUEG – Anpassung zum 01.07.2025 - Stichtagsregelung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B8CC61-63B9-803C-0123-984BDB011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r="1176"/>
          <a:stretch/>
        </p:blipFill>
        <p:spPr>
          <a:xfrm>
            <a:off x="719677" y="3059301"/>
            <a:ext cx="10090564" cy="2750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692CE10-E1F4-A72A-B5F3-40336A446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77" y="3429001"/>
            <a:ext cx="8863428" cy="19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94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E0A4D-F287-BC3F-735B-BC8D9786D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E65142-A6A2-BEDE-17FB-B1F4714462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2"/>
            <a:ext cx="11093451" cy="2677656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Mit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Erreichen des Stichtags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werden folgende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Features deaktiviert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</a:t>
            </a:r>
          </a:p>
          <a:p>
            <a:pPr lvl="1"/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Automatischer Aufbau des Versichertenmerkmals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</a:t>
            </a:r>
          </a:p>
          <a:p>
            <a:pPr lvl="1"/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Automatische Anlage von Kindern in der Tabelle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Kinder PV-Abschlag</a:t>
            </a:r>
          </a:p>
          <a:p>
            <a:pPr lvl="1"/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eines Kindes aufgrund einer Entgeltersatzleistung prüfen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</a:p>
          <a:p>
            <a:pPr marL="197258" lvl="1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neuen Automatismen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 Basis des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-Verfahrens werden in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Kapitel 07 - Folgeprozesse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beschrieben.</a:t>
            </a: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Parameter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StichtagDaBPVVerfahrenAb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keinerlei Auswirkung auf den eigentlichen Datenaustausch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zwischen Kasse und dem Bundeszentralamt für Steuern (BZSt), d. h. die Batches (vgl. Kapitel 05 und 06) können unabhängig des Parameters gestartet werden.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B40E28-DA50-1011-B7BC-815A171F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Neuer Parameter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A0B76CE-C7A3-8349-6569-65540139D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PUEG – Anpassung zum 01.07.2025 - Auswirkungen</a:t>
            </a:r>
          </a:p>
        </p:txBody>
      </p:sp>
    </p:spTree>
    <p:extLst>
      <p:ext uri="{BB962C8B-B14F-4D97-AF65-F5344CB8AC3E}">
        <p14:creationId xmlns:p14="http://schemas.microsoft.com/office/powerpoint/2010/main" val="2121515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4FA1F-655A-4B2D-B81D-868092EDEB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25F0FD-648B-4FEC-9ADB-CF95F5DE6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1" y="5188992"/>
            <a:ext cx="7661329" cy="637849"/>
          </a:xfrm>
        </p:spPr>
        <p:txBody>
          <a:bodyPr/>
          <a:lstStyle/>
          <a:p>
            <a:r>
              <a:rPr lang="de-DE" sz="3200" dirty="0"/>
              <a:t>PUEG – Anpassungen zum 01.07.2025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82D4CB-89CA-F9B2-21B5-BE001A07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29115"/>
            <a:ext cx="5888280" cy="884070"/>
          </a:xfrm>
        </p:spPr>
        <p:txBody>
          <a:bodyPr/>
          <a:lstStyle/>
          <a:p>
            <a:r>
              <a:rPr lang="de-DE" dirty="0"/>
              <a:t>GUI - Anpassungen</a:t>
            </a:r>
          </a:p>
        </p:txBody>
      </p:sp>
    </p:spTree>
    <p:extLst>
      <p:ext uri="{BB962C8B-B14F-4D97-AF65-F5344CB8AC3E}">
        <p14:creationId xmlns:p14="http://schemas.microsoft.com/office/powerpoint/2010/main" val="23930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5" y="1467714"/>
            <a:ext cx="9928004" cy="4924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Zur zentralen Abbildung wurde im Dialog </a:t>
            </a:r>
            <a:r>
              <a:rPr lang="de-DE" sz="1600" i="1" dirty="0">
                <a:solidFill>
                  <a:schemeClr val="tx1"/>
                </a:solidFill>
                <a:latin typeface="+mn-lt"/>
              </a:rPr>
              <a:t>Versicherte Person beauskunften/bearbeiten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das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neue Register                 </a:t>
            </a:r>
            <a:r>
              <a:rPr lang="de-DE" sz="1600" b="1" i="1" dirty="0">
                <a:solidFill>
                  <a:schemeClr val="tx1"/>
                </a:solidFill>
                <a:latin typeface="+mn-lt"/>
              </a:rPr>
              <a:t>PV-Abschlag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zur Verfügung gestellt.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GUI - Anpassungen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Neues Register </a:t>
            </a:r>
            <a:r>
              <a:rPr lang="de-DE" i="1" dirty="0"/>
              <a:t>PV-Abschlag</a:t>
            </a:r>
            <a:r>
              <a:rPr lang="de-DE" dirty="0"/>
              <a:t> in </a:t>
            </a:r>
            <a:r>
              <a:rPr lang="de-DE" i="1" dirty="0"/>
              <a:t>Versicherte Person beauskunften/bearbeiten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AFFD76-EF67-766D-E8D9-0F99485E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5" y="1960157"/>
            <a:ext cx="8939975" cy="44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6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2"/>
            <a:ext cx="11082336" cy="36625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Feld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Steuer-ID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die Steuer-ID des ausgewählten Partners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angezeigt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sofern eine vorhanden ist. Diese kann sowohl in der Komponente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Partner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als auch im Register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PV-Abschlag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geändert werden.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Checkbox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Autom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Ermittlung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ist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editierbar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und initial nicht angehakt.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Wird eine Meldung erstellt und es liegt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 Steuer-ID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die Versicherte Person im Partner vor, dann wird die Checkbox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Autom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Ermittlung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aktiv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gesetzt. Infolgedessen wird über den Batch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MaschinelleAnfrageZfABatch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über die Konfiguration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SteuerID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für PUEG anfragen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eine Anfrage der Steuer-ID bei der Zentralen Zulagenstelle für Altersvermögen (ZfA) erstellt.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Das Häkchen wird durch folgende Aktionen entfernt: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Entfernung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aller noch nicht weitergeleiteter Anfragen für den Partner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Weiterleitung der Anfrage mittels </a:t>
            </a:r>
            <a:r>
              <a:rPr lang="de-DE" sz="1600" b="1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DaBPVAusgangBatch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nach Versorgung der Steuer-ID beim Partner (manuell oder per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MaschinelleAnfrageZfABatch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Button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Antrag Steuer-ID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navigiert in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Beiträge - Versicherte Person bearbeiten -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Register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Antrag Steuer-ID.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Hier kann der aktuelle Stand des Antragsverfahrens nachvollzogen werden.</a:t>
            </a:r>
            <a:endParaRPr lang="de-DE" sz="1600" i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GUI - Anpassungen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Panel </a:t>
            </a:r>
            <a:r>
              <a:rPr lang="de-DE" i="1" dirty="0"/>
              <a:t>Datenaustauschverfahren PV-Abschlag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880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A41873-F95B-FEAB-655D-4E57930F39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1"/>
            <a:ext cx="11093451" cy="4385816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</a:rPr>
              <a:t>Unter der Tabelle Datensätze wurden vier neue Buttons für die </a:t>
            </a:r>
            <a:r>
              <a:rPr lang="de-DE" sz="1600" b="1" dirty="0">
                <a:solidFill>
                  <a:schemeClr val="tx1"/>
                </a:solidFill>
              </a:rPr>
              <a:t>Bearbeitung von Anfragen </a:t>
            </a:r>
            <a:r>
              <a:rPr lang="de-DE" sz="1600" dirty="0">
                <a:solidFill>
                  <a:schemeClr val="tx1"/>
                </a:solidFill>
              </a:rPr>
              <a:t>sowie die </a:t>
            </a:r>
            <a:r>
              <a:rPr lang="de-DE" sz="1600" b="1" dirty="0">
                <a:solidFill>
                  <a:schemeClr val="tx1"/>
                </a:solidFill>
              </a:rPr>
              <a:t>Anzeige von Antworten </a:t>
            </a:r>
            <a:r>
              <a:rPr lang="de-DE" sz="1600" dirty="0">
                <a:solidFill>
                  <a:schemeClr val="tx1"/>
                </a:solidFill>
              </a:rPr>
              <a:t>implementiert: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Neue Anfrage (zur Erzeugung neuer Anfragen)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Kündigung (zur Kündigung eines Abonnements)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Entfernen (zur Entfernung noch nicht weitergeleiteter Anfragen)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Meldung anzeigen… (zur Detailanzeige abgebildeter Anfragen / Rückmeldungen)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Die </a:t>
            </a:r>
            <a:r>
              <a:rPr lang="de-DE" sz="1600" b="1" dirty="0">
                <a:solidFill>
                  <a:schemeClr val="tx1"/>
                </a:solidFill>
              </a:rPr>
              <a:t>Aktivierung</a:t>
            </a:r>
            <a:r>
              <a:rPr lang="de-DE" sz="1600" dirty="0">
                <a:solidFill>
                  <a:schemeClr val="tx1"/>
                </a:solidFill>
              </a:rPr>
              <a:t> der Buttons [Neue Anfrage], [Kündigung] und [Entfernen] im Register "PV-Abschlag" im Panel "Datenaustauschverfahren PV-Abschlag" ist neben den fachlichen Voraussetzungen auch davon abhängig, ob dem Benutzer die entsprechende </a:t>
            </a:r>
            <a:r>
              <a:rPr lang="de-DE" sz="1600" b="1" dirty="0">
                <a:solidFill>
                  <a:schemeClr val="tx1"/>
                </a:solidFill>
              </a:rPr>
              <a:t>Berechtigung zugewiesen </a:t>
            </a:r>
            <a:r>
              <a:rPr lang="de-DE" sz="1600" dirty="0">
                <a:solidFill>
                  <a:schemeClr val="tx1"/>
                </a:solidFill>
              </a:rPr>
              <a:t>wurde.</a:t>
            </a:r>
          </a:p>
          <a:p>
            <a:r>
              <a:rPr lang="de-DE" sz="1600" dirty="0">
                <a:solidFill>
                  <a:schemeClr val="tx1"/>
                </a:solidFill>
              </a:rPr>
              <a:t>Dazu steht der </a:t>
            </a:r>
            <a:r>
              <a:rPr lang="de-DE" sz="1600" b="1" dirty="0">
                <a:solidFill>
                  <a:schemeClr val="tx1"/>
                </a:solidFill>
              </a:rPr>
              <a:t>neue Anwendungsfall „Erfassung Meldung </a:t>
            </a:r>
            <a:r>
              <a:rPr lang="de-DE" sz="1600" b="1" dirty="0" err="1">
                <a:solidFill>
                  <a:schemeClr val="tx1"/>
                </a:solidFill>
              </a:rPr>
              <a:t>DaBPV</a:t>
            </a:r>
            <a:r>
              <a:rPr lang="de-DE" sz="1600" b="1" dirty="0">
                <a:solidFill>
                  <a:schemeClr val="tx1"/>
                </a:solidFill>
              </a:rPr>
              <a:t>“</a:t>
            </a:r>
            <a:r>
              <a:rPr lang="de-DE" sz="1600" dirty="0">
                <a:solidFill>
                  <a:schemeClr val="tx1"/>
                </a:solidFill>
              </a:rPr>
              <a:t> zur Verfügung.</a:t>
            </a:r>
          </a:p>
          <a:p>
            <a:r>
              <a:rPr lang="de-DE" sz="1600" dirty="0">
                <a:solidFill>
                  <a:schemeClr val="tx1"/>
                </a:solidFill>
              </a:rPr>
              <a:t>Wurde dem Benutzer bzw. einer Benutzerrolle im Anwendungsfall „Erfassung Meldungen </a:t>
            </a:r>
            <a:r>
              <a:rPr lang="de-DE" sz="1600" dirty="0" err="1">
                <a:solidFill>
                  <a:schemeClr val="tx1"/>
                </a:solidFill>
              </a:rPr>
              <a:t>DaBPV</a:t>
            </a:r>
            <a:r>
              <a:rPr lang="de-DE" sz="1600" dirty="0">
                <a:solidFill>
                  <a:schemeClr val="tx1"/>
                </a:solidFill>
              </a:rPr>
              <a:t>“ </a:t>
            </a:r>
            <a:r>
              <a:rPr lang="de-DE" sz="1600" u="sng" dirty="0">
                <a:solidFill>
                  <a:schemeClr val="tx1"/>
                </a:solidFill>
              </a:rPr>
              <a:t>das Recht "Bearbeiten" </a:t>
            </a:r>
            <a:r>
              <a:rPr lang="de-DE" sz="1600" dirty="0">
                <a:solidFill>
                  <a:schemeClr val="tx1"/>
                </a:solidFill>
              </a:rPr>
              <a:t>nicht zugewiesen, so sind die Buttons [Neue Anfrage], [Kündigung] und [Entfernen] immer </a:t>
            </a:r>
            <a:r>
              <a:rPr lang="de-DE" sz="1600" b="1" dirty="0">
                <a:solidFill>
                  <a:schemeClr val="tx1"/>
                </a:solidFill>
              </a:rPr>
              <a:t>inaktiv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  <a:p>
            <a:r>
              <a:rPr lang="de-DE" sz="1600" dirty="0">
                <a:solidFill>
                  <a:schemeClr val="tx1"/>
                </a:solidFill>
              </a:rPr>
              <a:t>Für Auskunftszwecke ist der Button [Meldung anzeigen...] bei Auswahl eines Tabelleneintrags in der Tabelle „Datensätze“ immer </a:t>
            </a:r>
            <a:r>
              <a:rPr lang="de-DE" sz="1600" b="1" dirty="0">
                <a:solidFill>
                  <a:schemeClr val="tx1"/>
                </a:solidFill>
              </a:rPr>
              <a:t>aktiv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61CAAA-273D-DBF1-A86D-0BC5DF41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GUI - Anpassungen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61FD452-C877-8277-3F22-7508F6D35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5" y="957263"/>
            <a:ext cx="11082337" cy="639491"/>
          </a:xfrm>
        </p:spPr>
        <p:txBody>
          <a:bodyPr/>
          <a:lstStyle/>
          <a:p>
            <a:r>
              <a:rPr lang="de-DE" dirty="0"/>
              <a:t>Panel </a:t>
            </a:r>
            <a:r>
              <a:rPr lang="de-DE" i="1" dirty="0"/>
              <a:t>Datenaustauschverfahren PV-Abschlag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138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2"/>
            <a:ext cx="11093451" cy="43704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Tabelle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Datensätze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die folgenden Spalten: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Meldeart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Melderichtung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Datum Anfrage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Datum Antwort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Weiterleiten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Weitergeleitet 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Anfrage von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Anfrage bis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hier angezeigten Informationen aus dem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-Verfahren sind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editierbar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und werden initial nach dem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jüngsten Erstellungsdatum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absteigend angezeigt.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GUI - Anpassungen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6" y="957263"/>
            <a:ext cx="11078574" cy="276999"/>
          </a:xfrm>
        </p:spPr>
        <p:txBody>
          <a:bodyPr/>
          <a:lstStyle/>
          <a:p>
            <a:r>
              <a:rPr lang="de-DE" dirty="0"/>
              <a:t>Panel </a:t>
            </a:r>
            <a:r>
              <a:rPr lang="de-DE" i="1" dirty="0"/>
              <a:t>Datenaustauschverfahren PV-Abschlag</a:t>
            </a:r>
            <a:r>
              <a:rPr lang="de-DE" dirty="0"/>
              <a:t> – Tabelle </a:t>
            </a:r>
            <a:r>
              <a:rPr lang="de-DE" i="1" dirty="0"/>
              <a:t>Datensätze</a:t>
            </a:r>
            <a:r>
              <a:rPr 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EF3220-3F51-6491-CF89-D430A8EA1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" r="26362"/>
          <a:stretch/>
        </p:blipFill>
        <p:spPr>
          <a:xfrm>
            <a:off x="3479820" y="1982083"/>
            <a:ext cx="7966339" cy="33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66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0"/>
            <a:ext cx="11093451" cy="38010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die Anzeige der Spalteninhalte in der Tabelle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Datensätze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wurden folgende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Codetabellen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neu angelegt: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PUEGPvAbschlagMeldeart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(Spalte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Meldeart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PUEGPvAbschlagMelderichtung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(Spalte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Melderichtung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PUEGPvAbschlagStatus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(Spalte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Status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GUI - Anpassungen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Panel </a:t>
            </a:r>
            <a:r>
              <a:rPr lang="de-DE" i="1" dirty="0"/>
              <a:t>Datenaustauschverfahren PV-Abschlag</a:t>
            </a:r>
            <a:r>
              <a:rPr lang="de-DE" dirty="0"/>
              <a:t> – Tabelle </a:t>
            </a:r>
            <a:r>
              <a:rPr lang="de-DE" i="1" dirty="0"/>
              <a:t>Datensätze</a:t>
            </a:r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8901D2-CC71-A417-2D57-A8291A54B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6" r="20333" b="3562"/>
          <a:stretch/>
        </p:blipFill>
        <p:spPr>
          <a:xfrm>
            <a:off x="981612" y="2313354"/>
            <a:ext cx="6589933" cy="11941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D51A68-4149-6B25-9477-F0F2087D5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44" r="19653" b="3133"/>
          <a:stretch/>
        </p:blipFill>
        <p:spPr>
          <a:xfrm>
            <a:off x="981614" y="3893283"/>
            <a:ext cx="6589933" cy="9128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4F90EF3-01E0-1713-E40A-A52926384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" t="8502" r="1"/>
          <a:stretch/>
        </p:blipFill>
        <p:spPr>
          <a:xfrm>
            <a:off x="981612" y="5238000"/>
            <a:ext cx="6589933" cy="10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46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1"/>
            <a:ext cx="11093451" cy="14619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Tabelle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Übermittelte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die folgenden Spalten: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Anzahl Kinder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 Datum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hier angezeigten Informationen aus dem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-Verfahren sind ebenfalls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editierbar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Die Sortierung richtet sich nach den zugehörigen Meldungen in der Tabelle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Datensätze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GUI - Anpassungen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Panel </a:t>
            </a:r>
            <a:r>
              <a:rPr lang="de-DE" i="1" dirty="0"/>
              <a:t>Datenaustauschverfahren PV-Abschlag</a:t>
            </a:r>
            <a:r>
              <a:rPr lang="de-DE" dirty="0"/>
              <a:t> – Tabelle </a:t>
            </a:r>
            <a:r>
              <a:rPr lang="de-DE" i="1" dirty="0"/>
              <a:t>Übermittelte Kinder</a:t>
            </a:r>
            <a:r>
              <a:rPr lang="de-DE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326C44-5B42-68F9-3086-EE9C025E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9" y="3107589"/>
            <a:ext cx="10919256" cy="32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99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3"/>
            <a:ext cx="11082336" cy="34932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Sinne einer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zentralen Abbildung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wurde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Dialog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Kinder PV-Abschlag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vom Register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Merkmale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in das neue Register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PV-Abschlag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Benutzeroberfläche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Versicherten Person beauskunften/bearbeiten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überführt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Pflichtfelder bei der manuellen Erfassung von Einträgen wurden angepasst. Folgende Felder sind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Pflichtfelder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Nachweis am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Bis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Erfassungsdatum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und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Herkunft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Alle weiteren Angaben sind optional.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Tabelle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wurde um die manuell editierbare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Checkbox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Bestätigt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erweitert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Zudem wurde 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Codetabelle </a:t>
            </a:r>
            <a:r>
              <a:rPr lang="de-DE" sz="1600" b="1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PUEGPvAbschlagKindHerkunft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um den Eintrag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Maschinelles Verfahren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ergänzt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Button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Beenden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wurde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entfernt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Button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Bearbeiten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wurde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hinzugefügt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Einträge in der Tabelle können über den Bearbeitungsdialog inhaltlich editiert werden. Editierbar sind alle Inhalte außer dem Inhalt der Felder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Erfassungsdatum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und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Herkunft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Bei der Erfassung neuer Einträge und beim Editieren bestehender Einträge erfolgt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 Vorbelegung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des Feldes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in Abhängigkeit des angegebenen Geburtsdatums mehr.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Alle weiteren Features des Dialogs stehen weiterhin unverändert zur Verfügung.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GUI - Anpassungen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Panel </a:t>
            </a:r>
            <a:r>
              <a:rPr lang="de-DE" i="1" dirty="0"/>
              <a:t>Kinder PV-Abschlag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5AFC93-A921-23E3-5D87-913736BB9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5020822"/>
            <a:ext cx="9058933" cy="15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2A8CF824-5F88-4D73-BD65-37290566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Agenda</a:t>
            </a:r>
          </a:p>
        </p:txBody>
      </p:sp>
      <p:sp>
        <p:nvSpPr>
          <p:cNvPr id="21" name="Untertitel 20">
            <a:extLst>
              <a:ext uri="{FF2B5EF4-FFF2-40B4-BE49-F238E27FC236}">
                <a16:creationId xmlns:a16="http://schemas.microsoft.com/office/drawing/2014/main" id="{536577D4-D30A-4139-850A-330C77925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10822268" cy="276999"/>
          </a:xfrm>
        </p:spPr>
        <p:txBody>
          <a:bodyPr/>
          <a:lstStyle/>
          <a:p>
            <a:r>
              <a:rPr lang="de-DE" dirty="0"/>
              <a:t>Anpassungen der Personengruppen 614/625 aufgrund Erstattungsanspruch nach SGB XIV</a:t>
            </a:r>
          </a:p>
        </p:txBody>
      </p:sp>
      <p:sp>
        <p:nvSpPr>
          <p:cNvPr id="26" name="Textplatzhalter 38">
            <a:extLst>
              <a:ext uri="{FF2B5EF4-FFF2-40B4-BE49-F238E27FC236}">
                <a16:creationId xmlns:a16="http://schemas.microsoft.com/office/drawing/2014/main" id="{305D3631-A02B-C5D5-E981-D56E3551E21E}"/>
              </a:ext>
            </a:extLst>
          </p:cNvPr>
          <p:cNvSpPr txBox="1">
            <a:spLocks/>
          </p:cNvSpPr>
          <p:nvPr/>
        </p:nvSpPr>
        <p:spPr>
          <a:xfrm>
            <a:off x="540000" y="1571653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01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7E9F82A5-A801-B875-B8A3-CB754DD3811C}"/>
              </a:ext>
            </a:extLst>
          </p:cNvPr>
          <p:cNvSpPr txBox="1">
            <a:spLocks/>
          </p:cNvSpPr>
          <p:nvPr/>
        </p:nvSpPr>
        <p:spPr>
          <a:xfrm>
            <a:off x="1672527" y="1809808"/>
            <a:ext cx="2486025" cy="24622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Fachlicher Hintergrund</a:t>
            </a:r>
          </a:p>
        </p:txBody>
      </p:sp>
      <p:sp>
        <p:nvSpPr>
          <p:cNvPr id="28" name="Textplatzhalter 38">
            <a:extLst>
              <a:ext uri="{FF2B5EF4-FFF2-40B4-BE49-F238E27FC236}">
                <a16:creationId xmlns:a16="http://schemas.microsoft.com/office/drawing/2014/main" id="{AE4693A7-522F-AA2E-47A6-54C0C8F9A5B0}"/>
              </a:ext>
            </a:extLst>
          </p:cNvPr>
          <p:cNvSpPr txBox="1">
            <a:spLocks/>
          </p:cNvSpPr>
          <p:nvPr/>
        </p:nvSpPr>
        <p:spPr>
          <a:xfrm>
            <a:off x="539750" y="2499384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02</a:t>
            </a:r>
          </a:p>
        </p:txBody>
      </p:sp>
      <p:sp>
        <p:nvSpPr>
          <p:cNvPr id="29" name="Textplatzhalter 14">
            <a:extLst>
              <a:ext uri="{FF2B5EF4-FFF2-40B4-BE49-F238E27FC236}">
                <a16:creationId xmlns:a16="http://schemas.microsoft.com/office/drawing/2014/main" id="{DA51E673-28C3-B92F-DEA8-B4C443A006E2}"/>
              </a:ext>
            </a:extLst>
          </p:cNvPr>
          <p:cNvSpPr txBox="1">
            <a:spLocks/>
          </p:cNvSpPr>
          <p:nvPr/>
        </p:nvSpPr>
        <p:spPr>
          <a:xfrm>
            <a:off x="1672276" y="3651944"/>
            <a:ext cx="3907430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GUI Änderung PG 614</a:t>
            </a:r>
            <a:endParaRPr lang="de-DE" sz="1600" dirty="0">
              <a:effectLst/>
            </a:endParaRPr>
          </a:p>
        </p:txBody>
      </p:sp>
      <p:sp>
        <p:nvSpPr>
          <p:cNvPr id="30" name="Textplatzhalter 38">
            <a:extLst>
              <a:ext uri="{FF2B5EF4-FFF2-40B4-BE49-F238E27FC236}">
                <a16:creationId xmlns:a16="http://schemas.microsoft.com/office/drawing/2014/main" id="{1DC19B87-95E0-22AA-E439-9568FF155110}"/>
              </a:ext>
            </a:extLst>
          </p:cNvPr>
          <p:cNvSpPr txBox="1">
            <a:spLocks/>
          </p:cNvSpPr>
          <p:nvPr/>
        </p:nvSpPr>
        <p:spPr>
          <a:xfrm>
            <a:off x="539750" y="3418363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03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D337343-572E-D262-9B20-C105B657123E}"/>
              </a:ext>
            </a:extLst>
          </p:cNvPr>
          <p:cNvSpPr txBox="1"/>
          <p:nvPr/>
        </p:nvSpPr>
        <p:spPr>
          <a:xfrm>
            <a:off x="2214282" y="19083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dirty="0"/>
          </a:p>
        </p:txBody>
      </p:sp>
      <p:sp>
        <p:nvSpPr>
          <p:cNvPr id="36" name="Textplatzhalter 14">
            <a:extLst>
              <a:ext uri="{FF2B5EF4-FFF2-40B4-BE49-F238E27FC236}">
                <a16:creationId xmlns:a16="http://schemas.microsoft.com/office/drawing/2014/main" id="{D2F89F8B-3320-3220-C367-924A70103B3D}"/>
              </a:ext>
            </a:extLst>
          </p:cNvPr>
          <p:cNvSpPr txBox="1">
            <a:spLocks/>
          </p:cNvSpPr>
          <p:nvPr/>
        </p:nvSpPr>
        <p:spPr>
          <a:xfrm>
            <a:off x="1672522" y="2733167"/>
            <a:ext cx="2823804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Codetabellenänderungen</a:t>
            </a: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0782E3B7-CC4B-B0B2-B822-3238FC78A22F}"/>
              </a:ext>
            </a:extLst>
          </p:cNvPr>
          <p:cNvSpPr txBox="1">
            <a:spLocks/>
          </p:cNvSpPr>
          <p:nvPr/>
        </p:nvSpPr>
        <p:spPr>
          <a:xfrm>
            <a:off x="1664256" y="4576589"/>
            <a:ext cx="3907430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Neue Fehlerprüfungen PG 614</a:t>
            </a:r>
            <a:endParaRPr lang="de-DE" sz="1600" dirty="0">
              <a:effectLst/>
            </a:endParaRPr>
          </a:p>
        </p:txBody>
      </p:sp>
      <p:sp>
        <p:nvSpPr>
          <p:cNvPr id="3" name="Textplatzhalter 38">
            <a:extLst>
              <a:ext uri="{FF2B5EF4-FFF2-40B4-BE49-F238E27FC236}">
                <a16:creationId xmlns:a16="http://schemas.microsoft.com/office/drawing/2014/main" id="{2CFCE5B7-5862-E55E-69B9-ADA7EDBBF0F6}"/>
              </a:ext>
            </a:extLst>
          </p:cNvPr>
          <p:cNvSpPr txBox="1">
            <a:spLocks/>
          </p:cNvSpPr>
          <p:nvPr/>
        </p:nvSpPr>
        <p:spPr>
          <a:xfrm>
            <a:off x="540000" y="4345200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04</a:t>
            </a:r>
          </a:p>
        </p:txBody>
      </p:sp>
      <p:sp>
        <p:nvSpPr>
          <p:cNvPr id="4" name="Textplatzhalter 38">
            <a:extLst>
              <a:ext uri="{FF2B5EF4-FFF2-40B4-BE49-F238E27FC236}">
                <a16:creationId xmlns:a16="http://schemas.microsoft.com/office/drawing/2014/main" id="{774992B3-1DD7-6C64-D2F4-DE277347D297}"/>
              </a:ext>
            </a:extLst>
          </p:cNvPr>
          <p:cNvSpPr txBox="1">
            <a:spLocks/>
          </p:cNvSpPr>
          <p:nvPr/>
        </p:nvSpPr>
        <p:spPr>
          <a:xfrm flipH="1">
            <a:off x="6098381" y="1573200"/>
            <a:ext cx="973317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1A8E515-4B54-BF39-FEEA-08DA2517CDBA}"/>
              </a:ext>
            </a:extLst>
          </p:cNvPr>
          <p:cNvSpPr txBox="1"/>
          <p:nvPr/>
        </p:nvSpPr>
        <p:spPr>
          <a:xfrm>
            <a:off x="7404450" y="1731287"/>
            <a:ext cx="3957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GUI Änderung PG 625</a:t>
            </a:r>
            <a:endParaRPr lang="de-DE" sz="1600" dirty="0">
              <a:effectLst/>
            </a:endParaRPr>
          </a:p>
        </p:txBody>
      </p:sp>
      <p:sp>
        <p:nvSpPr>
          <p:cNvPr id="6" name="Textplatzhalter 38">
            <a:extLst>
              <a:ext uri="{FF2B5EF4-FFF2-40B4-BE49-F238E27FC236}">
                <a16:creationId xmlns:a16="http://schemas.microsoft.com/office/drawing/2014/main" id="{36CA6340-D109-F815-A68D-734B9C8B44D3}"/>
              </a:ext>
            </a:extLst>
          </p:cNvPr>
          <p:cNvSpPr txBox="1">
            <a:spLocks/>
          </p:cNvSpPr>
          <p:nvPr/>
        </p:nvSpPr>
        <p:spPr>
          <a:xfrm flipH="1">
            <a:off x="6098400" y="2498400"/>
            <a:ext cx="973317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CBED6F-E1E1-36E9-E887-734ECD372BB2}"/>
              </a:ext>
            </a:extLst>
          </p:cNvPr>
          <p:cNvSpPr txBox="1"/>
          <p:nvPr/>
        </p:nvSpPr>
        <p:spPr>
          <a:xfrm>
            <a:off x="7404449" y="2578083"/>
            <a:ext cx="3957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Neue Fehlerprüfungen PG 625</a:t>
            </a:r>
            <a:endParaRPr lang="de-DE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98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567749"/>
            <a:ext cx="11082336" cy="492443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die Dialogerfassung wurde zur Plausibilitätsprüfung erforderlicher Pflichtangaben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änderbare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Fehler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MELPUEG019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zur Verfügung gestellt:</a:t>
            </a:r>
            <a:endParaRPr lang="de-DE" sz="14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GUI - Anpassungen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Panel </a:t>
            </a:r>
            <a:r>
              <a:rPr lang="de-DE" i="1" dirty="0"/>
              <a:t>Kinder PV-Abschlag </a:t>
            </a:r>
            <a:r>
              <a:rPr lang="de-DE" dirty="0"/>
              <a:t>– MELPUEG019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21498E-5121-9AAB-D833-3151ED8C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79"/>
          <a:stretch/>
        </p:blipFill>
        <p:spPr>
          <a:xfrm>
            <a:off x="550864" y="2475106"/>
            <a:ext cx="9871869" cy="391835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6B18FD-A017-EDF2-2AC6-058C7336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42" y="1959902"/>
            <a:ext cx="4923279" cy="330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81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612" y="4442755"/>
            <a:ext cx="11082336" cy="569387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Änderungen an einem Eintrag in der Tabelle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Kinder PV-Abschlag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werden im Revisionsjournal dokumentiert.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GUI - Anpassungen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Panel </a:t>
            </a:r>
            <a:r>
              <a:rPr lang="de-DE" i="1" dirty="0"/>
              <a:t>Kinder PV-Abschlag </a:t>
            </a:r>
            <a:r>
              <a:rPr lang="de-DE" dirty="0"/>
              <a:t>- Revisionsjournal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8E626D1-7E38-E768-35ED-3733E673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3" y="2132734"/>
            <a:ext cx="10632345" cy="20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3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4FA1F-655A-4B2D-B81D-868092EDEB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25F0FD-648B-4FEC-9ADB-CF95F5DE6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1" y="5188992"/>
            <a:ext cx="7661329" cy="637849"/>
          </a:xfrm>
        </p:spPr>
        <p:txBody>
          <a:bodyPr/>
          <a:lstStyle/>
          <a:p>
            <a:r>
              <a:rPr lang="de-DE" sz="3200" dirty="0"/>
              <a:t>PUEG – Anpassungen zum 01.07.2025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A5B3D4-3101-5DFC-9404-F0A70193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29115"/>
            <a:ext cx="6574685" cy="884070"/>
          </a:xfrm>
        </p:spPr>
        <p:txBody>
          <a:bodyPr/>
          <a:lstStyle/>
          <a:p>
            <a:r>
              <a:rPr lang="de-DE" dirty="0"/>
              <a:t>Anfragen an das BZSt</a:t>
            </a:r>
          </a:p>
        </p:txBody>
      </p:sp>
    </p:spTree>
    <p:extLst>
      <p:ext uri="{BB962C8B-B14F-4D97-AF65-F5344CB8AC3E}">
        <p14:creationId xmlns:p14="http://schemas.microsoft.com/office/powerpoint/2010/main" val="24423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23F381-9377-E205-F47A-C9560C975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8" y="1480483"/>
            <a:ext cx="8946957" cy="4588520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2"/>
            <a:ext cx="11082336" cy="2185214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Aufruf des Subdialogs – Initialzustand Erfassungsdialog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2BBC820-977D-EE29-86B0-2C22425E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84" y="2284247"/>
            <a:ext cx="8226385" cy="212722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9188E4A-A90C-F449-25E5-A96F5EFEC9D6}"/>
              </a:ext>
            </a:extLst>
          </p:cNvPr>
          <p:cNvSpPr txBox="1"/>
          <p:nvPr/>
        </p:nvSpPr>
        <p:spPr>
          <a:xfrm>
            <a:off x="5257498" y="4195704"/>
            <a:ext cx="5446453" cy="1400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600" u="sng" dirty="0"/>
              <a:t>Eingabefelder: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b="1" i="1" dirty="0">
                <a:highlight>
                  <a:srgbClr val="FFFFFF"/>
                </a:highlight>
              </a:rPr>
              <a:t>Von</a:t>
            </a:r>
            <a:r>
              <a:rPr lang="de-DE" sz="1600" dirty="0">
                <a:highlight>
                  <a:srgbClr val="FFFFFF"/>
                </a:highlight>
              </a:rPr>
              <a:t> (Beginn des Anfragezeitraums / Pflichtfeld)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b="1" i="1" dirty="0">
                <a:highlight>
                  <a:srgbClr val="FFFFFF"/>
                </a:highlight>
              </a:rPr>
              <a:t>Bis</a:t>
            </a:r>
            <a:r>
              <a:rPr lang="de-DE" sz="1600" dirty="0">
                <a:highlight>
                  <a:srgbClr val="FFFFFF"/>
                </a:highlight>
              </a:rPr>
              <a:t> (Ende des Anfragezeitraums / Pflichtfeld bei Historienanfragen)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b="1" i="1" dirty="0">
                <a:highlight>
                  <a:srgbClr val="FFFFFF"/>
                </a:highlight>
              </a:rPr>
              <a:t>Abonnement</a:t>
            </a:r>
            <a:r>
              <a:rPr lang="de-DE" sz="1600" dirty="0">
                <a:highlight>
                  <a:srgbClr val="FFFFFF"/>
                </a:highlight>
              </a:rPr>
              <a:t> (initial Häkchen gesetzt)</a:t>
            </a:r>
          </a:p>
          <a:p>
            <a:pPr algn="l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12246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750200"/>
            <a:ext cx="11082336" cy="18620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Erfassung wird durch folgende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Eingabehilfen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unterstützt: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Mit Erfassung eines Datums im Feld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Bis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das Häkchen in der Checkbox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Abonnement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entfernt.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Mit Setzen des Häkchens in der Checkbox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Abonnement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ein vorhandenes Datum im Feld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Bis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entfernt.</a:t>
            </a: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Mouseovertexte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schützen vor Fehlerfassungen: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Erfassung Anfrage im Subdialog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99B6FC-2EEC-A8D8-42C2-9363BA99E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12" y="3429000"/>
            <a:ext cx="5563376" cy="7748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3BF2F14-6D51-0B04-BF12-92C682943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34" y="4203808"/>
            <a:ext cx="7227308" cy="7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4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6" y="1480483"/>
            <a:ext cx="10159337" cy="34009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Zur Validierung von Abonnements und Historienanfragen gemäß Verfahrensgrundsätzen werden folgende fachliche Fehler zur Verfügung gestellt: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Schweregrad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ist jeweils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änderbar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- Übersicht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B48A21-563F-74FD-11D0-B7F1AB24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7" y="2030016"/>
            <a:ext cx="9851184" cy="24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1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6" y="1480483"/>
            <a:ext cx="10490711" cy="2754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fachliche Fehler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MELDABPV003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erst ab Juli 2027 relevant.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Fehlerkonstellation des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MELDAPV005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durch die Eingabehilfen unterbunden. Die Validierung wurde proaktiv für andere Anwendungen (z. B. Aktionssteuerung21c|ng) bereitgestellt.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– Ergänzende Informationen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FDE5B0-1CB2-45B1-BDC0-7B98744A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9" y="1815497"/>
            <a:ext cx="6236588" cy="17053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97E2062-F8B5-CDDC-92C9-25E4DD6C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380" y="4343330"/>
            <a:ext cx="6307139" cy="18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2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5" y="1480484"/>
            <a:ext cx="11082336" cy="25083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– </a:t>
            </a:r>
            <a:r>
              <a:rPr lang="de-DE" i="1" dirty="0"/>
              <a:t>MELDABPV001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EBE5D2-E436-D56A-8BE5-5E6C1196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5" y="1638104"/>
            <a:ext cx="9684164" cy="330408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488EF64-2FF9-1C19-B5D8-4B4D6D351433}"/>
              </a:ext>
            </a:extLst>
          </p:cNvPr>
          <p:cNvSpPr txBox="1"/>
          <p:nvPr/>
        </p:nvSpPr>
        <p:spPr>
          <a:xfrm>
            <a:off x="550865" y="5226930"/>
            <a:ext cx="7208249" cy="475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Unterbindung Anfragen für zukünftige Zeiträume</a:t>
            </a:r>
          </a:p>
          <a:p>
            <a: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Rückwirkende Anfragen für zukünftige Mitglieder sind dagegen zulässig</a:t>
            </a:r>
          </a:p>
        </p:txBody>
      </p:sp>
    </p:spTree>
    <p:extLst>
      <p:ext uri="{BB962C8B-B14F-4D97-AF65-F5344CB8AC3E}">
        <p14:creationId xmlns:p14="http://schemas.microsoft.com/office/powerpoint/2010/main" val="3586520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5" y="1480484"/>
            <a:ext cx="11082336" cy="25083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– </a:t>
            </a:r>
            <a:r>
              <a:rPr lang="de-DE" i="1" dirty="0"/>
              <a:t>MELDABPV002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88EF64-2FF9-1C19-B5D8-4B4D6D351433}"/>
              </a:ext>
            </a:extLst>
          </p:cNvPr>
          <p:cNvSpPr txBox="1"/>
          <p:nvPr/>
        </p:nvSpPr>
        <p:spPr>
          <a:xfrm>
            <a:off x="550865" y="5226930"/>
            <a:ext cx="7208249" cy="475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Unterbindung Anfrage für Zeiträume vor Beitragsdifferenzierung in der PV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4B0E60-1201-E807-E407-DE1D077A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5" y="1576560"/>
            <a:ext cx="9884236" cy="35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02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5" y="1480484"/>
            <a:ext cx="11082336" cy="25083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– </a:t>
            </a:r>
            <a:r>
              <a:rPr lang="de-DE" i="1" dirty="0"/>
              <a:t>MELDABPV004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88EF64-2FF9-1C19-B5D8-4B4D6D351433}"/>
              </a:ext>
            </a:extLst>
          </p:cNvPr>
          <p:cNvSpPr txBox="1"/>
          <p:nvPr/>
        </p:nvSpPr>
        <p:spPr>
          <a:xfrm>
            <a:off x="550865" y="5226930"/>
            <a:ext cx="7208249" cy="475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Unterbindung Historienanfrage für zukünftige Zeiträume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FC558E-C573-7E62-39DF-1141B786B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9" y="1657003"/>
            <a:ext cx="9628316" cy="33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0A7BEA-A9F1-4274-BBFE-ACCC946EF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240" y="4700120"/>
            <a:ext cx="6743001" cy="884070"/>
          </a:xfrm>
        </p:spPr>
        <p:txBody>
          <a:bodyPr/>
          <a:lstStyle/>
          <a:p>
            <a:r>
              <a:rPr lang="de-DE" dirty="0"/>
              <a:t>Fachlicher Hintergrund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6C9E02-CB22-4A0E-92B1-95607BA693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346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5" y="1480484"/>
            <a:ext cx="11082336" cy="25083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– </a:t>
            </a:r>
            <a:r>
              <a:rPr lang="de-DE" i="1" dirty="0"/>
              <a:t>MELDABPV006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88EF64-2FF9-1C19-B5D8-4B4D6D351433}"/>
              </a:ext>
            </a:extLst>
          </p:cNvPr>
          <p:cNvSpPr txBox="1"/>
          <p:nvPr/>
        </p:nvSpPr>
        <p:spPr>
          <a:xfrm>
            <a:off x="550865" y="5226930"/>
            <a:ext cx="9015167" cy="475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Fehlende Kennzeichnung Abonnement bzw. Unterbindung Historienanfrage mit offenem Ende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A35E6E-AD0F-8344-0B06-5E96F10AA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589491"/>
            <a:ext cx="9678940" cy="33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10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2"/>
            <a:ext cx="11082336" cy="2103204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Vorhandenes Abonnement: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0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Neuerfassung Abonnement: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– </a:t>
            </a:r>
            <a:r>
              <a:rPr lang="de-DE" i="1" dirty="0"/>
              <a:t>MELDABPV007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93FAA5-26F0-46E1-95A4-B19FCD52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29" y="3290799"/>
            <a:ext cx="7017679" cy="23896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B7FB5FE-DA29-7FB9-A96D-F6B0AB2530D1}"/>
              </a:ext>
            </a:extLst>
          </p:cNvPr>
          <p:cNvSpPr txBox="1"/>
          <p:nvPr/>
        </p:nvSpPr>
        <p:spPr>
          <a:xfrm>
            <a:off x="550865" y="5815470"/>
            <a:ext cx="7208249" cy="475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Unterbindung redundante Abonnements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387C7D-44AC-D06B-950F-E13602034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4" y="1778699"/>
            <a:ext cx="10566400" cy="10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0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480484"/>
            <a:ext cx="11082336" cy="1780039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Am 27.09.2024 weitergeleitete Historienanfrage: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0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Erfassung Historienanfrage am 16.10.2024 mit identischem Anfragezeitraum: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– </a:t>
            </a:r>
            <a:r>
              <a:rPr lang="de-DE" i="1" dirty="0"/>
              <a:t>MELDABPV008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7FB5FE-DA29-7FB9-A96D-F6B0AB2530D1}"/>
              </a:ext>
            </a:extLst>
          </p:cNvPr>
          <p:cNvSpPr txBox="1"/>
          <p:nvPr/>
        </p:nvSpPr>
        <p:spPr>
          <a:xfrm>
            <a:off x="550865" y="5796713"/>
            <a:ext cx="8622633" cy="475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Unterbindung identische Historienanfrage innerhalb des für die Antwort zugebilligten Zeitraums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7958E7-FA06-3C98-C805-7C2B431A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5" y="1730441"/>
            <a:ext cx="10678943" cy="87804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58D6E63-9391-9EA0-D278-4EC46024D4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0352"/>
          <a:stretch/>
        </p:blipFill>
        <p:spPr>
          <a:xfrm>
            <a:off x="600882" y="3053111"/>
            <a:ext cx="9361103" cy="26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35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5" y="1480484"/>
            <a:ext cx="11082336" cy="25083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– </a:t>
            </a:r>
            <a:r>
              <a:rPr lang="de-DE" i="1" dirty="0"/>
              <a:t>MELDABPV009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88EF64-2FF9-1C19-B5D8-4B4D6D351433}"/>
              </a:ext>
            </a:extLst>
          </p:cNvPr>
          <p:cNvSpPr txBox="1"/>
          <p:nvPr/>
        </p:nvSpPr>
        <p:spPr>
          <a:xfrm>
            <a:off x="550865" y="5226930"/>
            <a:ext cx="7208249" cy="475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Unterbindung Historienanfrage ohne Beginn Anfragezeitraum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C4D655-DEDC-C2A5-466B-4E9783C0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1638104"/>
            <a:ext cx="9154189" cy="341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03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2"/>
            <a:ext cx="11082336" cy="2103204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weitergeleitete Historienanfrage: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0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Neuerfassung Historienanfrage mit identischem Anfragezeitraum: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Anfragen – </a:t>
            </a:r>
            <a:r>
              <a:rPr lang="de-DE" i="1" dirty="0"/>
              <a:t>MELDABPV010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7FB5FE-DA29-7FB9-A96D-F6B0AB2530D1}"/>
              </a:ext>
            </a:extLst>
          </p:cNvPr>
          <p:cNvSpPr txBox="1"/>
          <p:nvPr/>
        </p:nvSpPr>
        <p:spPr>
          <a:xfrm>
            <a:off x="550865" y="5815470"/>
            <a:ext cx="7208249" cy="475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Unterbindung Weiterleitung Duplikate Historienanfrage an BZSt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BDD20EC-2F95-552A-865E-310482B3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3330049"/>
            <a:ext cx="6999560" cy="24196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4377ED7-5CBB-2A17-FC96-9650A46D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5" y="1863453"/>
            <a:ext cx="11276329" cy="9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49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2"/>
            <a:ext cx="11082336" cy="477053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 Verlassen des Subdialogs werden Anfragen in der Tabelle „Datensätze“ angezeigt.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Diese erhalten den Status „Erstellt“ und werden zur Weiterleitung gekennzeichnet.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Anzeige erfasster Anfragen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22E9E2-F471-012C-0588-0B2AED138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1467712"/>
            <a:ext cx="8176957" cy="41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62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2"/>
            <a:ext cx="11082336" cy="2831544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Anfragen:							Abonnement:	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Detailauskunft mittels Button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Meldung anzeigen			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Historienanfrage:</a:t>
            </a:r>
            <a:endParaRPr lang="de-DE" sz="1600" i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Auskunftsmöglichkeit besteht unabhängig vom Status	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Meldung beauskunften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4FD8DAC-81F7-60FA-F08A-40063F10D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027" y="4067541"/>
            <a:ext cx="2183523" cy="174334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BB11EC9-3EE4-F2EA-CCAA-1A1E89C3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91" y="1737108"/>
            <a:ext cx="6148509" cy="18376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F78CEA8-BDB1-B7D5-5E45-338003893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027" y="1750199"/>
            <a:ext cx="2183523" cy="17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4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3"/>
            <a:ext cx="11082336" cy="3801041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Noch nicht weitergeleitete Datensätze können wieder entfernt werden (Button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Entfernen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). 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Das Verfahren sieht grundsätzlich keine Stornierung versendeter Meldungen vor.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Meldung entfernen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01B6F8-8478-F01B-A1FD-6FFBCFE9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1625638"/>
            <a:ext cx="8804525" cy="26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45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2"/>
            <a:ext cx="11082336" cy="3801041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Sowohl die Neuanlage als auch die Entfernung einer Anfrage ist im Revisionsjournal nachvollziehbar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Anfragen an das BZSt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Revisionsjournal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50484A-E7DA-5CEC-AE9B-CF2EA6B6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5" y="1625599"/>
            <a:ext cx="10866252" cy="25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20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4FA1F-655A-4B2D-B81D-868092EDEB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25F0FD-648B-4FEC-9ADB-CF95F5DE6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1" y="5188992"/>
            <a:ext cx="7661329" cy="637849"/>
          </a:xfrm>
        </p:spPr>
        <p:txBody>
          <a:bodyPr/>
          <a:lstStyle/>
          <a:p>
            <a:r>
              <a:rPr lang="de-DE" sz="3200" dirty="0"/>
              <a:t>PUEG – Anpassungen zum 01.07.2025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A5B3D4-3101-5DFC-9404-F0A70193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129115"/>
            <a:ext cx="9249776" cy="884070"/>
          </a:xfrm>
        </p:spPr>
        <p:txBody>
          <a:bodyPr/>
          <a:lstStyle/>
          <a:p>
            <a:r>
              <a:rPr lang="de-DE" dirty="0"/>
              <a:t>Kündigungen von Abonnements</a:t>
            </a:r>
          </a:p>
        </p:txBody>
      </p:sp>
    </p:spTree>
    <p:extLst>
      <p:ext uri="{BB962C8B-B14F-4D97-AF65-F5344CB8AC3E}">
        <p14:creationId xmlns:p14="http://schemas.microsoft.com/office/powerpoint/2010/main" val="6442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998613"/>
            <a:ext cx="11093450" cy="815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 01.01.2025 kommt der Bestandsabgleich nach § 60 a/b SGB XIV ( Gesetzbuch zur Sozialen Entschädigung).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Auch mit Blick auf die KV-Leistungen, die ab 2027 nach SGB XIV folgen sollen, wurden Anpassungen an den Personengruppen 614 (Zugeteilte/Hinterbliebene) und 625 (</a:t>
            </a:r>
            <a:r>
              <a:rPr lang="de-DE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PVPflicht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-§21 Nr1-5 SGB XI) vorgenommen.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und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Fachlicher Hintergrund</a:t>
            </a:r>
          </a:p>
        </p:txBody>
      </p:sp>
    </p:spTree>
    <p:extLst>
      <p:ext uri="{BB962C8B-B14F-4D97-AF65-F5344CB8AC3E}">
        <p14:creationId xmlns:p14="http://schemas.microsoft.com/office/powerpoint/2010/main" val="42488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B8D8F87-71E0-0213-3D48-34C11EDFCE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108" y="3276601"/>
            <a:ext cx="11197848" cy="2431435"/>
          </a:xfrm>
        </p:spPr>
        <p:txBody>
          <a:bodyPr/>
          <a:lstStyle/>
          <a:p>
            <a:r>
              <a:rPr lang="de-DE" sz="1600" dirty="0"/>
              <a:t>Der Button „Kündigung“ ist nur aktiv, wenn ein bereits weitergeleiteter Datensatz der </a:t>
            </a:r>
            <a:r>
              <a:rPr lang="de-DE" sz="1600" dirty="0" err="1"/>
              <a:t>Meldeart</a:t>
            </a:r>
            <a:r>
              <a:rPr lang="de-DE" sz="1600" dirty="0"/>
              <a:t> „Anmeldung Abo“ selektiert wird.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Nach Betätigung des Buttons „Kündigung“ wird ein neuer Datensatz in der Tabelle angelegt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6F55C1-5422-FC55-C913-4C086FE3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Kündigungen von Abonnements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F1708E3-0A8B-3583-94DA-B3CACE4D7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Erstellen einer Kündigung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8523AC-3657-2A0B-25FE-83CAA057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1555778"/>
            <a:ext cx="8781395" cy="15517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1B61EAC-EEDC-E9E7-190C-A215658F8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4" y="3867831"/>
            <a:ext cx="8827949" cy="15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787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B8D8F87-71E0-0213-3D48-34C11EDFCE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108" y="3276601"/>
            <a:ext cx="11197848" cy="892552"/>
          </a:xfrm>
        </p:spPr>
        <p:txBody>
          <a:bodyPr/>
          <a:lstStyle/>
          <a:p>
            <a:r>
              <a:rPr lang="de-DE" sz="1600" dirty="0"/>
              <a:t>Mit Erstellung einer Kündigung wird der Status des zu kündigenden Abonnements auf „Gekündigt“ abgeändert.</a:t>
            </a:r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6F55C1-5422-FC55-C913-4C086FE3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Kündigungen von Abonnements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F1708E3-0A8B-3583-94DA-B3CACE4D7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Erstellen einer Kündigung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E5189D-BB51-5272-A178-171A4EB5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09" y="1661325"/>
            <a:ext cx="8785841" cy="15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8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1545" y="1480483"/>
            <a:ext cx="11082336" cy="2508379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							                                     Kündigung:	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			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Auskunftsmöglichkeit besteht unabhängig vom Status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Kündigung von Abonnements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Meldung beauskunften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EE999C-9374-A43A-D8E1-93A51C39D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7095" y="1955023"/>
            <a:ext cx="2298736" cy="18457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5249D4-BC36-3213-B893-B313D5A4E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4" y="1871170"/>
            <a:ext cx="7831136" cy="13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10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3"/>
            <a:ext cx="11082336" cy="4770537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Noch nicht weitergeleitete Datensätze können wieder entfernt werden (Button „Entfernen“). 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Das Verfahren sieht grundsätzlich keine Stornierung versendeter Meldungen vor.</a:t>
            </a: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/>
              <a:t>Mit Entfernung einer Kündigung wird der Status des zu kündigenden Abonnements wieder auf „Gesendet“ geändert.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Kündigung von Abonnements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Meldung entfernen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ABE506-C544-DEA2-E588-0867F7B64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4" y="1750199"/>
            <a:ext cx="8170080" cy="14360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EF91672-F304-B99A-002E-6FFC365A6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4" y="4333015"/>
            <a:ext cx="8170080" cy="14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98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467713"/>
            <a:ext cx="11082336" cy="4124206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Sowohl die Erstellung als auch die Entfernung einer Kündigung ist im Revisionsjournal nachvollziehbar.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Statusänderung des zu kündigenden Abonnements wird ebenfalls dokumentiert.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Kündigung von Abonnements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Revisionsjournal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50484A-E7DA-5CEC-AE9B-CF2EA6B6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5" y="1791230"/>
            <a:ext cx="10866252" cy="22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125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4FA1F-655A-4B2D-B81D-868092EDEB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25F0FD-648B-4FEC-9ADB-CF95F5DE6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1" y="5188992"/>
            <a:ext cx="7661329" cy="637849"/>
          </a:xfrm>
        </p:spPr>
        <p:txBody>
          <a:bodyPr/>
          <a:lstStyle/>
          <a:p>
            <a:r>
              <a:rPr lang="de-DE" sz="3200" dirty="0"/>
              <a:t>PUEG – Anpassungen zum 01.07.2025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A5B3D4-3101-5DFC-9404-F0A70193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29115"/>
            <a:ext cx="6490496" cy="884070"/>
          </a:xfrm>
        </p:spPr>
        <p:txBody>
          <a:bodyPr/>
          <a:lstStyle/>
          <a:p>
            <a:r>
              <a:rPr lang="de-DE" dirty="0" err="1"/>
              <a:t>DaBPVAusgangBatch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9305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1EB53-9FEF-BBBA-D43F-962715DD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F39D041-57D3-06AB-18F5-0ED39F1344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0"/>
            <a:ext cx="11093451" cy="42934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Das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-Verfahren kann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frühestens ab 01.04.2025 aufgenommen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werden. Bei Aufruf der Batchkonfiguration bis einschließlich 31.03.2025 wird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Hinweis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MELDABPVXML09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angezeigt, der auf diesen Umstand hinweist.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	</a:t>
            </a:r>
          </a:p>
          <a:p>
            <a:pPr marL="0" indent="0">
              <a:buNone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	</a:t>
            </a:r>
            <a:endParaRPr lang="de-DE" sz="16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Unabhängig davon können jedoch auch schon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vor dem 01.04.2025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(z. B. zu Testzwecken)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Batchjobs erstellt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und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ausgeführt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werden.</a:t>
            </a:r>
            <a:endParaRPr lang="de-DE" sz="1600" i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EF3E448-25C5-24B4-2D30-68F9AED0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DaBPVAusgangBatch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A4EB5D6-E7D0-3903-710F-FE879F1C9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Allgemeines / Batchkonfiguration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5395A4-D25A-5BC7-4732-0349D3AB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43" y="2178123"/>
            <a:ext cx="7911101" cy="28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551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0F23A3-8506-6312-8FBF-83390F8DAD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11093450" cy="3139321"/>
          </a:xfrm>
        </p:spPr>
        <p:txBody>
          <a:bodyPr/>
          <a:lstStyle/>
          <a:p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Es steht ein neuer Nachrichtenkanal BPV für die Übermittlung und für das Empfangen von Datensätzen zum </a:t>
            </a:r>
            <a:r>
              <a:rPr lang="de-DE" sz="1600" b="0" i="0" dirty="0" err="1">
                <a:solidFill>
                  <a:srgbClr val="172B4D"/>
                </a:solidFill>
                <a:effectLst/>
                <a:latin typeface="+mj-lt"/>
              </a:rPr>
              <a:t>DaBPV</a:t>
            </a: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-Verfahren (Export und Fehlerimport) zur Verfügung.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Der Nachrichtenkanal ist wie folgt zu konfigurieren:</a:t>
            </a:r>
            <a:br>
              <a:rPr lang="de-DE" sz="1600" dirty="0">
                <a:latin typeface="+mj-lt"/>
              </a:rPr>
            </a:b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- Nachrichtenpartner ist die Kopfstelle: </a:t>
            </a:r>
            <a:r>
              <a:rPr lang="de-DE" sz="1600" b="1" i="0" dirty="0">
                <a:solidFill>
                  <a:srgbClr val="172B4D"/>
                </a:solidFill>
                <a:effectLst/>
                <a:latin typeface="+mj-lt"/>
              </a:rPr>
              <a:t>BMS-Clearingstelle </a:t>
            </a: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mit der BBNR 18282914</a:t>
            </a:r>
            <a:r>
              <a:rPr lang="de-DE" sz="1600" b="1" i="0" dirty="0">
                <a:solidFill>
                  <a:srgbClr val="172B4D"/>
                </a:solidFill>
                <a:effectLst/>
                <a:latin typeface="+mj-lt"/>
              </a:rPr>
              <a:t>.</a:t>
            </a:r>
            <a:br>
              <a:rPr lang="de-DE" sz="1600" dirty="0">
                <a:latin typeface="+mj-lt"/>
              </a:rPr>
            </a:b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- Konfiguration der Nachrichtenendpunkte: </a:t>
            </a:r>
            <a:r>
              <a:rPr lang="de-DE" sz="1600" b="1" i="0" dirty="0" err="1">
                <a:solidFill>
                  <a:srgbClr val="172B4D"/>
                </a:solidFill>
                <a:effectLst/>
                <a:latin typeface="+mj-lt"/>
              </a:rPr>
              <a:t>multicom</a:t>
            </a:r>
            <a:r>
              <a:rPr lang="de-DE" sz="1600" b="1" i="0" dirty="0">
                <a:solidFill>
                  <a:srgbClr val="172B4D"/>
                </a:solidFill>
                <a:effectLst/>
                <a:latin typeface="+mj-lt"/>
              </a:rPr>
              <a:t>/</a:t>
            </a:r>
            <a:r>
              <a:rPr lang="de-DE" sz="1600" b="1" i="0" dirty="0" err="1">
                <a:solidFill>
                  <a:srgbClr val="172B4D"/>
                </a:solidFill>
                <a:effectLst/>
                <a:latin typeface="+mj-lt"/>
              </a:rPr>
              <a:t>traviclink</a:t>
            </a: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 mit der Kanalrichtung </a:t>
            </a:r>
            <a:r>
              <a:rPr lang="de-DE" sz="1600" b="1" i="0" dirty="0">
                <a:solidFill>
                  <a:srgbClr val="172B4D"/>
                </a:solidFill>
                <a:effectLst/>
                <a:latin typeface="+mj-lt"/>
              </a:rPr>
              <a:t>Senden an/Empfangen von</a:t>
            </a: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 den internen Endpunkt </a:t>
            </a:r>
            <a:r>
              <a:rPr lang="de-DE" sz="1600" b="1" i="0" dirty="0">
                <a:solidFill>
                  <a:srgbClr val="172B4D"/>
                </a:solidFill>
                <a:effectLst/>
                <a:latin typeface="+mj-lt"/>
              </a:rPr>
              <a:t>kern</a:t>
            </a: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.</a:t>
            </a:r>
            <a:br>
              <a:rPr lang="de-DE" sz="1600" dirty="0">
                <a:latin typeface="+mj-lt"/>
              </a:rPr>
            </a:b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- Nachrichtentyp: </a:t>
            </a:r>
            <a:r>
              <a:rPr lang="de-DE" sz="1600" b="1" i="0" dirty="0">
                <a:solidFill>
                  <a:srgbClr val="172B4D"/>
                </a:solidFill>
                <a:effectLst/>
                <a:latin typeface="+mj-lt"/>
              </a:rPr>
              <a:t>BPV </a:t>
            </a: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mit dem angepassten Schlüssel </a:t>
            </a:r>
            <a:r>
              <a:rPr lang="de-DE" sz="1600" b="1" dirty="0"/>
              <a:t>EBPV0</a:t>
            </a: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 und </a:t>
            </a:r>
            <a:r>
              <a:rPr lang="de-DE" sz="1600" b="1" i="0" dirty="0">
                <a:solidFill>
                  <a:srgbClr val="172B4D"/>
                </a:solidFill>
                <a:effectLst/>
                <a:latin typeface="+mj-lt"/>
              </a:rPr>
              <a:t>Betriebsnummer</a:t>
            </a: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 als angepasster Partneridentifikation.</a:t>
            </a:r>
            <a:br>
              <a:rPr lang="de-DE" sz="1600" dirty="0">
                <a:latin typeface="+mj-lt"/>
              </a:rPr>
            </a:b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- Nachrichtenformat: </a:t>
            </a:r>
            <a:r>
              <a:rPr lang="de-DE" sz="1600" b="1" i="0" dirty="0">
                <a:solidFill>
                  <a:srgbClr val="172B4D"/>
                </a:solidFill>
                <a:effectLst/>
                <a:latin typeface="+mj-lt"/>
              </a:rPr>
              <a:t>KKS</a:t>
            </a:r>
            <a:br>
              <a:rPr lang="de-DE" sz="1600" dirty="0">
                <a:latin typeface="+mj-lt"/>
              </a:rPr>
            </a:br>
            <a:r>
              <a:rPr lang="de-DE" sz="1600" b="0" i="0" dirty="0">
                <a:solidFill>
                  <a:srgbClr val="172B4D"/>
                </a:solidFill>
                <a:effectLst/>
                <a:latin typeface="+mj-lt"/>
              </a:rPr>
              <a:t>- Dateiverschlüsselung, Dateisignatur und Dateikompression sind nicht vorgesehen.</a:t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65D946-013B-FC23-5490-E8B5AED3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 err="1"/>
              <a:t>DaBPVAusgangBatch</a:t>
            </a:r>
            <a:endParaRPr lang="de-DE" sz="320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D5B860F-D285-88B9-E71D-A8EC0F323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Nachrichtenkanal</a:t>
            </a:r>
          </a:p>
        </p:txBody>
      </p:sp>
    </p:spTree>
    <p:extLst>
      <p:ext uri="{BB962C8B-B14F-4D97-AF65-F5344CB8AC3E}">
        <p14:creationId xmlns:p14="http://schemas.microsoft.com/office/powerpoint/2010/main" val="2698110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1"/>
            <a:ext cx="11093451" cy="42678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Das Batchprogramm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DaBPVAusgangBatch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ermittelt alle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noch nicht weitergeleiteten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aber für die Weiterleitung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gekennzeichneten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Datensätze aus der Tabelle „Datenaustauschverfahren PV-Abschlag“ und fasst diese schemakonform in eine Datei zusammen.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 erfolgter Weiterleitung der Meldung wird das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Kennzeichen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zur Weiterleitung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entfernt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das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Datum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der Weiterleitung und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Status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der Meldung auf „Gesendet“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gesetzt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Das Attribut "Datum Anfrage" wird auf das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Tagesdatum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des Batchlaufs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aktualisiert.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Erstellte Datensätze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ohne Steuer-ID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werden so lange "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geparkt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" bis die Steuer-ID im Bestand ist. Im Batchprotokoll wird das Parken der Meldung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dokumentiert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Das Weiterleitungshäkchen bleibt bis zur tatsächlichen Weiterleitung gesetzt. 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Ansicht der GUI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Weiterleitung der Meldung: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Ansicht der GUI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Weiterleitung der Meldung: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i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826503" cy="492443"/>
          </a:xfrm>
        </p:spPr>
        <p:txBody>
          <a:bodyPr/>
          <a:lstStyle/>
          <a:p>
            <a:r>
              <a:rPr lang="de-DE" sz="3200" dirty="0" err="1"/>
              <a:t>DaBPVAusgangBatch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Funktionsweise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1039B4-3DBF-1D97-4A86-BED4DB2B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1" y="4316112"/>
            <a:ext cx="11280684" cy="614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2AE796-B7B1-A99A-9F7C-DE17D3003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1" y="5258239"/>
            <a:ext cx="11280684" cy="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771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2"/>
            <a:ext cx="11270860" cy="45397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Zur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Schemavalidierung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werden folgende fachliche Fehler zur Verfügung gestellt: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MELDABPVXML01: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Falls bei der Schemavalidierung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XML-Datensätze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 Fehler auftritt, wird die entsprechende Meldung aus der Datei entfernt und der neue Fehler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MELDABPVXML01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ausgegeben werden.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MELDABPVXML02: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Falls bei der Schemavalidierung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XML-Datei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 Fehler auftritt, wird der neue Fehler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MELDABPVXML02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ausgegeben.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Schweregrad vorgenannter Fehler ist jeweils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änderbar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Ausgehende Dateien sind auf 100 Einzeldatensätze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beschränkt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Das Überschreiten führt zur Erstellung mehrerer Dateien.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Datensätze werden nach dem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Datum der Anfrage aufsteigend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beginnend mit der ältesten Meldung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sortiert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  <a:endParaRPr lang="de-DE" sz="1600" b="1" u="sng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826503" cy="492443"/>
          </a:xfrm>
        </p:spPr>
        <p:txBody>
          <a:bodyPr/>
          <a:lstStyle/>
          <a:p>
            <a:r>
              <a:rPr lang="de-DE" sz="3200" dirty="0" err="1"/>
              <a:t>DaBPVAusgangBatch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Validierungen / Ergebnisdateien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9159B8-EF30-4397-F96E-7E70B9E06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22227"/>
          <a:stretch/>
        </p:blipFill>
        <p:spPr>
          <a:xfrm>
            <a:off x="539750" y="1889716"/>
            <a:ext cx="10807745" cy="604955"/>
          </a:xfrm>
          <a:prstGeom prst="rect">
            <a:avLst/>
          </a:prstGeom>
        </p:spPr>
      </p:pic>
      <p:pic>
        <p:nvPicPr>
          <p:cNvPr id="12" name="Grafik 11" descr="Ein Bild, das Text, Reihe, Schrift, Screenshot enthält.&#10;&#10;Automatisch generierte Beschreibung">
            <a:extLst>
              <a:ext uri="{FF2B5EF4-FFF2-40B4-BE49-F238E27FC236}">
                <a16:creationId xmlns:a16="http://schemas.microsoft.com/office/drawing/2014/main" id="{9C7C45A0-C51C-FDC8-2A88-BEF52D016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2" r="2667"/>
          <a:stretch/>
        </p:blipFill>
        <p:spPr>
          <a:xfrm>
            <a:off x="550863" y="3437541"/>
            <a:ext cx="10796631" cy="550395"/>
          </a:xfrm>
          <a:prstGeom prst="rect">
            <a:avLst/>
          </a:prstGeom>
        </p:spPr>
      </p:pic>
      <p:pic>
        <p:nvPicPr>
          <p:cNvPr id="14" name="Grafik 13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6EE55A32-0C0B-7E9B-FCF6-3E0B9A6CC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66990" r="24885" b="11918"/>
          <a:stretch/>
        </p:blipFill>
        <p:spPr>
          <a:xfrm>
            <a:off x="539747" y="4582942"/>
            <a:ext cx="4113359" cy="5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0A7BEA-A9F1-4274-BBFE-ACCC946EF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240" y="4700120"/>
            <a:ext cx="7433895" cy="884070"/>
          </a:xfrm>
        </p:spPr>
        <p:txBody>
          <a:bodyPr/>
          <a:lstStyle/>
          <a:p>
            <a:r>
              <a:rPr lang="de-DE" dirty="0"/>
              <a:t>Codetabellenänderungen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6C9E02-CB22-4A0E-92B1-95607BA693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1529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4FA1F-655A-4B2D-B81D-868092EDEB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25F0FD-648B-4FEC-9ADB-CF95F5DE6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1" y="5188992"/>
            <a:ext cx="7661329" cy="637849"/>
          </a:xfrm>
        </p:spPr>
        <p:txBody>
          <a:bodyPr/>
          <a:lstStyle/>
          <a:p>
            <a:r>
              <a:rPr lang="de-DE" sz="3200" dirty="0"/>
              <a:t>PUEG – Anpassungen zum 01.07.2025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A5B3D4-3101-5DFC-9404-F0A70193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29115"/>
            <a:ext cx="6364692" cy="884070"/>
          </a:xfrm>
        </p:spPr>
        <p:txBody>
          <a:bodyPr/>
          <a:lstStyle/>
          <a:p>
            <a:r>
              <a:rPr lang="de-DE" dirty="0" err="1"/>
              <a:t>DaBPVEingangBatch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7636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1"/>
            <a:ext cx="11093451" cy="46935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den Upload angelieferter Dateien aus dem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-Verfahren wird (analog Versand)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Nachrichtenkanal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BPV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genutzt.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Batch kann folgende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Dateiformate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verarbeiten: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ZE99-Dateien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(Rückmeldung zu schweren Dateiübertragungsfehlern)</a:t>
            </a:r>
          </a:p>
          <a:p>
            <a:pPr lvl="1"/>
            <a:endParaRPr lang="de-DE" sz="1600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197258" lvl="1" indent="0">
              <a:buNone/>
            </a:pPr>
            <a:endParaRPr lang="de-DE" sz="1600" b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/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Response-Dateien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des BZSt mit folgenden Datensätzen:</a:t>
            </a:r>
          </a:p>
          <a:p>
            <a:pPr lvl="2"/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Kündigungsmitteilungen</a:t>
            </a:r>
          </a:p>
          <a:p>
            <a:pPr lvl="2"/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Antworten auf Abos bzw. Historienanfragen</a:t>
            </a:r>
          </a:p>
          <a:p>
            <a:pPr lvl="2"/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Fehlermeldungen zu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Requests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2"/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431989" lvl="2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431989" lvl="2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Allgemeines / Batchkonfiguration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1B76C0-E909-3BDB-2F8F-40021DD3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861" y="2452077"/>
            <a:ext cx="3753808" cy="15099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7FE2366-06FD-F5E4-1AA3-ABBD71DB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394" y="3962067"/>
            <a:ext cx="4012865" cy="20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20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CA7F9-5A88-C640-E53E-A0FC7ADB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92ADD6-4961-3DC1-B4CC-0CDBFCC044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1"/>
            <a:ext cx="11093451" cy="1877437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Das Batch-Programm unterliegt keinen zeitlichen Einschränkungen, kann also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zu Testzwecken ab sofort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ausgeführt werden</a:t>
            </a:r>
          </a:p>
          <a:p>
            <a:r>
              <a:rPr lang="de-DE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PuegResponses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beinhalten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keinen Header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Header von ZE99-Dateien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beinhaltet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ausschließlich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einen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Zeitstempel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Insofern wird für die importierten Dateien standardmäßig „BZSt“ für den Absender und als Dateinummer der Wert „1“ gesetzt.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Aus diesem Grund wird eine Dateinummer-Prüfung im Rahmen der Batchkonfiguration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angeboten, alle weiteren Features stehen standardmäßig zur Verfügung.</a:t>
            </a:r>
            <a:endParaRPr lang="de-DE" sz="1600" i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137F6C-3A62-C88C-E470-F217B41D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F78185F-1DB2-D379-C3EF-4E0CD63E9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Allgemeines / Batchkonfiguration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6F4F10A-9228-801F-C49F-E2197107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31" y="3632313"/>
            <a:ext cx="7082319" cy="25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707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1"/>
            <a:ext cx="11093451" cy="38933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Rahmen der Batchverarbeitung werden angelieferte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Dateien in folgender Reihenfolge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verarbeitet:</a:t>
            </a:r>
          </a:p>
          <a:p>
            <a:pPr marL="502050" lvl="1" indent="-304792">
              <a:buFont typeface="+mj-lt"/>
              <a:buAutoNum type="arabicParenBoth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ZE99-Dateien</a:t>
            </a:r>
          </a:p>
          <a:p>
            <a:pPr marL="502050" lvl="1" indent="-304792">
              <a:buFont typeface="+mj-lt"/>
              <a:buAutoNum type="arabicParenBoth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Responses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Responses innerhalb eines Datensatzes werden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 Versicherten gruppiert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Liegen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einen Versicherten mehrere Datensätze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vor, so erfolgt die Verarbeitung in folgender Reihenfolge:</a:t>
            </a:r>
          </a:p>
          <a:p>
            <a:pPr marL="502050" lvl="1" indent="-304792">
              <a:buFont typeface="+mj-lt"/>
              <a:buAutoNum type="arabicParenBoth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Kündigungsmitteilungen</a:t>
            </a:r>
          </a:p>
          <a:p>
            <a:pPr marL="502050" lvl="1" indent="-304792">
              <a:buFont typeface="+mj-lt"/>
              <a:buAutoNum type="arabicParenBoth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Antworten auf Anfragen</a:t>
            </a:r>
          </a:p>
          <a:p>
            <a:pPr marL="197258" lvl="1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Eine Unterscheidung nach Antworten mit Fehlermeldungen und Antworten ohne Fehlermeldungen erfolgt bei der Sortierung nicht.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Sind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einen Versicherten mehrere Antworten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zu verarbeiten, so erfolgt eine Sortierung nach dem übermittelten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DatumAntwort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der entsprechenden Datensätze. 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Verarbeitung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der Antworten erfolgt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chronologisch aufsteigend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die Verarbeitung der ältesten Meldung erfolgt also zuerst.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i="1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Batchverarbeitung</a:t>
            </a:r>
          </a:p>
        </p:txBody>
      </p:sp>
    </p:spTree>
    <p:extLst>
      <p:ext uri="{BB962C8B-B14F-4D97-AF65-F5344CB8AC3E}">
        <p14:creationId xmlns:p14="http://schemas.microsoft.com/office/powerpoint/2010/main" val="6541632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475330"/>
            <a:ext cx="11093451" cy="48527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Rahmen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Vorverarbeitung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erfolgt eine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technische Prüfung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Dateien bzw. Dateiinhalte. Halten diese der Prüfung nicht Stand werden folgende Fehler protokolliert: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MELDABPVXML03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– technischer Fehler</a:t>
            </a: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MELDABPVXML04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– Datei mit Strukturfehler</a:t>
            </a: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0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Darüber hinaus erfolgen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fachliche Prüfungen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aller beinhalteten Datensätze: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MELDABPVXML05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– unterschiedliche Partner in Request und Response</a:t>
            </a: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MELDABPVXML06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– Unterbindung Mehrfachverarbeitung</a:t>
            </a: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MELDABPVXML07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– unbekannte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MessageID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des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Requests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beim Partner</a:t>
            </a: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0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Alle o. a. Fehler sind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änderbar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Validierung von Datensätzen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E114AE-E5BB-EC74-1F83-9FB83958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67" y="2276532"/>
            <a:ext cx="5366231" cy="4032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0D7802-12E5-1244-5A59-2CBC836FE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67" y="2986899"/>
            <a:ext cx="5366231" cy="3428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E36F588-A633-A70D-3D73-6D4202D76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66" y="5506112"/>
            <a:ext cx="8711215" cy="3963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DA77756-FA38-9628-06CA-650B24C11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66" y="4203336"/>
            <a:ext cx="8711215" cy="34724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E7B1022-9F30-CFE5-4F9F-AA12A618E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949" y="4853256"/>
            <a:ext cx="8711215" cy="3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290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570706"/>
            <a:ext cx="11093451" cy="4862870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Eine entsprechende Konfiguration vorausgesetzt, werden infolge der Fehler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MELDABPVXML03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bis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MELDABPVXML07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Aufgaben eingestellt. 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Zu diesem Zweck wird die neue Aufgabendefinition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b="1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zur Verfügung gestellt, die bei den o. g. Fehlern – mit Ausnahme des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MELDABPVXML04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–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protokolliert wird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</a:t>
            </a: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den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MELDABPVXML04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die bereits vorhandene Aufgabendefinition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Struktureller Fehler in der Datei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herangezogen.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Aufgabensteuerung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54574E-095B-D913-B27A-FB8C12D5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44" y="2727640"/>
            <a:ext cx="6277467" cy="26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87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475330"/>
            <a:ext cx="11093451" cy="1061829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fachliche Fehlerbeschreibung gibt den invaliden Datensatz wieder. Die Anzeige ist auf die ersten 2000 Zeichen der Antwort beschränkt.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Standardmäßig erfolgt der Absprung aus der Aufgabe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in den ursächlichen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Fachlichen Fehler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des entsprechenden Batchjobs.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Handling Aufgabe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93515A-41DE-C49E-4291-9793AE04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41" y="2599891"/>
            <a:ext cx="6963097" cy="3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720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475330"/>
            <a:ext cx="11093451" cy="4047262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verarbeiteten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Rückmeldungen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des BZSt werden den ursprünglichen </a:t>
            </a:r>
            <a:r>
              <a:rPr lang="de-DE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Requests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zugeordnet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Mehrere Responses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zu einem Request werden dabei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chronologisch absteigend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(jüngste Meldung oben) angezeigt.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Anzeige verarbeiteter Datensätze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89FDB4-717F-CE95-0461-B34CF1AE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2409947"/>
            <a:ext cx="10674285" cy="20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61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80052-F2A5-178B-F392-68C63E93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5FB323-9497-4DCC-3745-653E7F312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475330"/>
            <a:ext cx="11093451" cy="246221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Zuge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Verarbeitung von Fehlermeldungen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erhält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ursprüngliche Request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Status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Fehlerhaft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A82D68-D888-E14E-7B62-999B851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1AEDA586-C3B2-5589-0B52-B3B0B75D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Anzeige verarbeiteter Datensätze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CBD373-551A-E570-06D1-C3D2AA15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962619"/>
            <a:ext cx="10697039" cy="14792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AB9A173-25B3-9FA1-6190-F812BD743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64" y="3429000"/>
            <a:ext cx="3006096" cy="2618947"/>
          </a:xfrm>
          <a:prstGeom prst="rect">
            <a:avLst/>
          </a:prstGeom>
        </p:spPr>
      </p:pic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7C8386B2-DD35-C7DB-1BD8-B7C4133AA621}"/>
              </a:ext>
            </a:extLst>
          </p:cNvPr>
          <p:cNvCxnSpPr/>
          <p:nvPr/>
        </p:nvCxnSpPr>
        <p:spPr>
          <a:xfrm>
            <a:off x="1413022" y="2782278"/>
            <a:ext cx="2611943" cy="1081649"/>
          </a:xfrm>
          <a:prstGeom prst="bentConnector3">
            <a:avLst>
              <a:gd name="adj1" fmla="val 45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5586067E-AEE4-CA48-C50B-88170FE48979}"/>
              </a:ext>
            </a:extLst>
          </p:cNvPr>
          <p:cNvCxnSpPr>
            <a:cxnSpLocks/>
          </p:cNvCxnSpPr>
          <p:nvPr/>
        </p:nvCxnSpPr>
        <p:spPr>
          <a:xfrm flipV="1">
            <a:off x="4895558" y="3051127"/>
            <a:ext cx="5795889" cy="2682240"/>
          </a:xfrm>
          <a:prstGeom prst="bentConnector3">
            <a:avLst>
              <a:gd name="adj1" fmla="val 99946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031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475329"/>
            <a:ext cx="11093451" cy="2831544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Antwort						Kündigungsmitteilung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Fehlermeldung zum Request:				Fehlermeldung zur Kündigung: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Detailansicht eingegangener Meldungen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2E9838-8ACB-DCFC-3706-95C2C219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235" y="1745046"/>
            <a:ext cx="2846631" cy="186177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6CCD2D7-AA22-C226-0563-6F5F9411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235" y="4375269"/>
            <a:ext cx="2483301" cy="210648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940EF69-ACE3-DDA1-993A-BC0A4FE2D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21" y="1745046"/>
            <a:ext cx="2425227" cy="212655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D52C18D-CF54-B6AB-E324-7EBA4B130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47" y="4375268"/>
            <a:ext cx="2483301" cy="20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0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0800"/>
            <a:ext cx="11093450" cy="4924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der Codetabelle "</a:t>
            </a:r>
            <a:r>
              <a:rPr lang="de-DE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RechtsgrundlageZugeHinterbl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wurde der neue Eintrag "SGB XIV" mit Gültigkeit ab 01.01.2024 eingefügt. Dieser betrifft die PG 614.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und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Codetabellenänderungen PG 614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81614F6-8021-858A-A29D-0A2FD2727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01" y="2094798"/>
            <a:ext cx="9047748" cy="43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6AA2D9-56AC-CC79-6278-046937963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475330"/>
            <a:ext cx="11093451" cy="492443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Jeder mittels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DaBPVEingangBatch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erfolgreich verarbeitete Datensatz (Antwort oder Kündigungsmitteilung) kann im Revisionsjournal nachvollzogen werden. Gleiches gilt für Statusänderungen infolge Fehlermeldungen.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ED447F-4F50-5466-AEFB-39FF19E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 err="1"/>
              <a:t>DaBPVEingangBatch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D0AF41-9F9C-3DDD-225E-475F5601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Revisionsjournal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5EFFA5-B5FE-2F2B-6D69-B828C2E3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42" y="2126523"/>
            <a:ext cx="10445393" cy="14074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3E558E9-F5D1-2E30-F963-9FB110F4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42" y="3538243"/>
            <a:ext cx="10445393" cy="2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930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CC7EF-A3BD-0AD1-1211-BB18ACA4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3098A5-4C15-7B37-243E-490CBA469C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r>
              <a:rPr lang="de-DE" dirty="0"/>
              <a:t>07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5B523B-F6BD-2E73-8863-4501D1463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1" y="5188992"/>
            <a:ext cx="7661329" cy="637849"/>
          </a:xfrm>
        </p:spPr>
        <p:txBody>
          <a:bodyPr/>
          <a:lstStyle/>
          <a:p>
            <a:r>
              <a:rPr lang="de-DE" sz="3200" dirty="0"/>
              <a:t>PUEG – Anpassungen zum 01.07.2025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6B9F8E-E7CC-3A91-1632-87EFE71A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129115"/>
            <a:ext cx="4551695" cy="884070"/>
          </a:xfrm>
        </p:spPr>
        <p:txBody>
          <a:bodyPr/>
          <a:lstStyle/>
          <a:p>
            <a:r>
              <a:rPr lang="de-DE" dirty="0"/>
              <a:t>Folgeprozesse</a:t>
            </a:r>
          </a:p>
        </p:txBody>
      </p:sp>
    </p:spTree>
    <p:extLst>
      <p:ext uri="{BB962C8B-B14F-4D97-AF65-F5344CB8AC3E}">
        <p14:creationId xmlns:p14="http://schemas.microsoft.com/office/powerpoint/2010/main" val="8755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31743-D4D5-B38B-1681-DE6F00CC2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DA5EA5-965F-3AA3-10FB-90C0261433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2"/>
            <a:ext cx="11093451" cy="30008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Mit Erreichen des über den Parameter </a:t>
            </a:r>
            <a:r>
              <a:rPr lang="de-DE" sz="1600" b="1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StichtagDaBPVVerfahrenAb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gesteuerten Datumswerts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endet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der bisherige automatische Aufbau des Versichertenmerkmals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wenn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Familienversicherung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angelegt wird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Rentenantragsmeldung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mit Information über vorhandene Kinder eingeht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eine Meldung über 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Rentenhöhe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mit einem Betrag für Kindererziehungszeiten (KEZ) &gt; 0,00 € eingeht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 Antrag auf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Mutterschaftsgeld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erfasst und genehmigt wird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 Antrag auf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Kinderkrankengeld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erfasst und genehmigt wird</a:t>
            </a:r>
          </a:p>
          <a:p>
            <a:pPr marL="197258" lvl="1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 o. g. Stichtag erfolgt die Pflege des Versichertenmerkmals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 Basis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eingehender Rückmeldungen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des Bundeszentralamts für Steuern aus dem </a:t>
            </a:r>
            <a:r>
              <a:rPr lang="de-DE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-Verfahren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499F74-3AFF-F2D5-C77C-E46C11DD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676FE28-1829-6C4A-34F1-B9F9C5A31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5" y="957263"/>
            <a:ext cx="11082337" cy="276999"/>
          </a:xfrm>
        </p:spPr>
        <p:txBody>
          <a:bodyPr/>
          <a:lstStyle/>
          <a:p>
            <a:r>
              <a:rPr lang="de-DE" i="1" dirty="0"/>
              <a:t>Änderung Trigger zur Pflege des Merkmals</a:t>
            </a:r>
          </a:p>
        </p:txBody>
      </p:sp>
    </p:spTree>
    <p:extLst>
      <p:ext uri="{BB962C8B-B14F-4D97-AF65-F5344CB8AC3E}">
        <p14:creationId xmlns:p14="http://schemas.microsoft.com/office/powerpoint/2010/main" val="36780579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5F6F-49A0-C33D-76EE-D8AAD9BD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F040605-E5E6-A2A7-319D-F69E0483FB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1" y="1620001"/>
            <a:ext cx="11370045" cy="3996030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Beispiel:</a:t>
            </a:r>
          </a:p>
          <a:p>
            <a:pPr marL="0" indent="0">
              <a:buNone/>
            </a:pPr>
            <a:r>
              <a:rPr lang="de-DE" sz="1467" b="1" dirty="0">
                <a:solidFill>
                  <a:schemeClr val="accent1"/>
                </a:solidFill>
                <a:highlight>
                  <a:srgbClr val="FFFFFF"/>
                </a:highlight>
                <a:latin typeface="+mn-lt"/>
              </a:rPr>
              <a:t>Vor Stichtag:</a:t>
            </a:r>
          </a:p>
          <a:p>
            <a:pPr marL="0" indent="0">
              <a:buNone/>
            </a:pPr>
            <a:r>
              <a:rPr lang="de-DE" sz="1333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Neue Rentenhöhe mit KEZ &gt; 0,00 €:                                                                                                                           Merkmal „Hat Kinder“:</a:t>
            </a: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Merkmal </a:t>
            </a:r>
            <a:r>
              <a:rPr lang="de-DE" sz="12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</a:t>
            </a:r>
            <a:r>
              <a:rPr lang="de-DE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automatisch gesetzt (frühestens ab dem 01.07.2023 mit Inkrafttreten des PUEG).</a:t>
            </a:r>
          </a:p>
          <a:p>
            <a:pPr marL="0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467" b="1" dirty="0">
                <a:solidFill>
                  <a:schemeClr val="accent1"/>
                </a:solidFill>
                <a:highlight>
                  <a:srgbClr val="FFFFFF"/>
                </a:highlight>
                <a:latin typeface="+mn-lt"/>
              </a:rPr>
              <a:t>Ab Stichtag:</a:t>
            </a:r>
          </a:p>
          <a:p>
            <a:pPr marL="0" indent="0">
              <a:buNone/>
            </a:pPr>
            <a:r>
              <a:rPr lang="de-DE" sz="1333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Neue Rentenhöhe mit KEZ &gt; 0,00 €:                                                                                                                            Merkmal „Hat Kinder“:</a:t>
            </a:r>
          </a:p>
          <a:p>
            <a:pPr marL="0" indent="0">
              <a:buNone/>
            </a:pPr>
            <a:endParaRPr lang="de-DE" sz="1333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333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333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Merkmal </a:t>
            </a:r>
            <a:r>
              <a:rPr lang="de-DE" sz="12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wird </a:t>
            </a:r>
            <a:r>
              <a:rPr lang="de-DE" sz="12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</a:t>
            </a:r>
            <a:r>
              <a:rPr lang="de-DE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mehr gesetzt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4E79F7-63A6-A822-0D7C-E548602F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  <a:endParaRPr lang="de-DE" sz="320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A74D024-70C5-F154-C8F8-3A88A54A1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Beispiele zum geänderten Trigger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2958C9-FD20-9ED2-9A79-02E1FB428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1" y="2596914"/>
            <a:ext cx="8272555" cy="6742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87719FB-B037-C8E9-2645-560E61E3F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901" y="2596913"/>
            <a:ext cx="2736299" cy="107135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9EDA53B-BFCB-FEA5-0B7A-1E32344AF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1" y="4663148"/>
            <a:ext cx="8272555" cy="6480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E459F2D-F183-371D-A602-72FCC6E0F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016" y="4660681"/>
            <a:ext cx="2742069" cy="10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76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199C3-3AB2-5A23-CB57-6D3C11B3E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2FBC8D9-E607-A576-6CDC-DB98F48A4A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1" y="1575366"/>
            <a:ext cx="11093451" cy="2754600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jede mittels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DaBPVEingangBatch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verarbeitete Antwort auf ein Abonnement oder eine Historienanfrage erfolgt ein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Abgleich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Versichertenmerkmals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mit der seitens BZSt gemeldeten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Hierfür wird folgender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Zeitraum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gebildet: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Beginn: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Anfrage von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aus dem zugrunde liegenden Abonnement bzw. der Historienanfrage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Ende: generell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offen</a:t>
            </a: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den Abgleich werden alle Merkmalszeiträume herangezogen, die sich mit o. g. Abgleichszeitraum schneiden.</a:t>
            </a:r>
          </a:p>
          <a:p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32D011-D6A5-3B57-DE8A-1131A88D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4F6F0BD-2240-46F7-E3ED-7837C3D71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i="1" dirty="0" err="1"/>
              <a:t>DaBPVEingangBatch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8935108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DA9B5-A3B5-8670-4154-9CFC1039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8A8166-5666-A257-8A09-B9EABA16C5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475330"/>
            <a:ext cx="11093451" cy="3323987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Abgleich kann folgende Ergebnisse liefern:</a:t>
            </a:r>
          </a:p>
          <a:p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1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Keine Meldung Elterneigenschaft –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false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2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Keine Meldung Elterneigenschaft –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3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Gemeldete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&gt;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4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Meldung Elterneigenschaft –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false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</a:p>
          <a:p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5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Gemeldete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&lt;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6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Gemeldete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ist deckungsgleich mit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Sofern erforderlich und möglich erfolgt für alle o. g. Konstellationen eine Anpassung der Merkmalszeiträume an die gemeldete Information zur Elterneigenschaft. Nachfolgend wird die Behandlung der o. g. Konstellationen einzeln dargestellt.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5612CE-BE0F-19C2-BC9E-391BF425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B10B306-EB44-9476-9AEF-52222580E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Mögliche Ergebnisse des Abgleichs</a:t>
            </a:r>
          </a:p>
        </p:txBody>
      </p:sp>
    </p:spTree>
    <p:extLst>
      <p:ext uri="{BB962C8B-B14F-4D97-AF65-F5344CB8AC3E}">
        <p14:creationId xmlns:p14="http://schemas.microsoft.com/office/powerpoint/2010/main" val="20856525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5FEE8-D297-43EF-77CE-9967D7828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9977C8B-3F18-63D1-3B9D-0A9A71B700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5" y="1524250"/>
            <a:ext cx="10083649" cy="2108269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1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Keine Meldung Elterneigenschaft –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false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Checkbox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bleibt unverändert </a:t>
            </a:r>
            <a:r>
              <a:rPr lang="de-DE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false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pPr marL="0" indent="0">
              <a:buNone/>
            </a:pPr>
            <a:endParaRPr lang="de-DE" sz="1600" dirty="0">
              <a:solidFill>
                <a:srgbClr val="FF0000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2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Keine Meldung Elterneigenschaft –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Es wird ein Batchprotokolleintrag mit neuem, nicht änderbarem Hinweis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MELDABPV011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erzeugt, der Prozess des Abgleichs endet mit Anlage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pPr marL="0" indent="0">
              <a:buNone/>
            </a:pPr>
            <a:endParaRPr lang="de-DE" sz="1600" u="sng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FEBE46-5B16-0CA2-5253-E52B6082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B7CAAEA-2955-B829-2307-B1CB419FC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Anpassung in Abhängigkeit der Rückmeldung BZSt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C37E7F-28D0-7486-D22B-430A70B32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62" y="3349131"/>
            <a:ext cx="4769849" cy="28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28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ED26E-7854-FE30-2083-5A42AFA98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9359B3A-5FA8-B6EC-EECB-65143CB1C9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618034"/>
            <a:ext cx="11093451" cy="3893374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3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Gemeldete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&gt;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Es wird ein Batchprotokolleintrag mit neuem, nicht änderbarem Hinweis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MELDABPV011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erzeugt, der Prozess des Abgleichs endet mit Anlage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b="1" i="1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Ausnahmen zu Konstellationen 2 und 3 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Abweichungen, die im Zusammenhang mit Merkmalszeiträumen festgestellt werden, für die das Merkmal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bereits </a:t>
            </a:r>
            <a:r>
              <a:rPr lang="de-DE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vor dem 01.07.2023 </a:t>
            </a:r>
            <a:r>
              <a:rPr lang="de-DE" sz="1600" b="1" u="sng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r>
              <a:rPr lang="de-DE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ist, wird der Hinweis MELDABPV011 </a:t>
            </a:r>
            <a:r>
              <a:rPr lang="de-DE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ausgegeben.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In </a:t>
            </a: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2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werden die Merkmalszeiträume folglich nicht angepasst.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Checkbox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bleibt unverändert </a:t>
            </a:r>
            <a:r>
              <a:rPr lang="de-DE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In </a:t>
            </a: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3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werden die Merkmalszeiträume bei Bedarf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 der übermittelten Elterneigenschaft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hinsichtlich des Prüfstatus aktualisiert.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Checkbox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bleibt unverändert </a:t>
            </a:r>
            <a:r>
              <a:rPr lang="de-DE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Prüfstatus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bei Bedarf auf „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geprüft“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aktualisiert.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9053A2-0E6F-32EA-E0EA-50C95B08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FE8AD56-C343-50FE-63B5-72D1657D0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Anpassung in Abhängigkeit der Rückmeldung BZSt</a:t>
            </a:r>
          </a:p>
        </p:txBody>
      </p:sp>
    </p:spTree>
    <p:extLst>
      <p:ext uri="{BB962C8B-B14F-4D97-AF65-F5344CB8AC3E}">
        <p14:creationId xmlns:p14="http://schemas.microsoft.com/office/powerpoint/2010/main" val="6194723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B8BC0-D037-2E25-648F-E360BCECA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1D6D483-AB73-68E6-5AC4-E289DBF731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690063"/>
            <a:ext cx="11093451" cy="3724096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4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Meldung Elterneigenschaft –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false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Es wird ein neues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Versichertenmerkmal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mit Checkbox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= </a:t>
            </a:r>
            <a:r>
              <a:rPr lang="de-DE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mit Zeitraum-Beginn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angelegt,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sofern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in eine laufende Versicherungszeit fällt.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5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Gemeldete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&lt;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Beginn des Merkmals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 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auf das gemeldete Datum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abgeändert.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6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Gemeldete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Elterneigenschaft ab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ist deckungsgleich mit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Checkbox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bleibt unverändert </a:t>
            </a:r>
            <a:r>
              <a:rPr lang="de-DE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true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4AC08F-F743-382A-C61A-A3F0B052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A194C36-150A-B343-D17B-C92A644D5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Anpassung in Abhängigkeit der Rückmeldung BZSt</a:t>
            </a:r>
          </a:p>
        </p:txBody>
      </p:sp>
    </p:spTree>
    <p:extLst>
      <p:ext uri="{BB962C8B-B14F-4D97-AF65-F5344CB8AC3E}">
        <p14:creationId xmlns:p14="http://schemas.microsoft.com/office/powerpoint/2010/main" val="33168292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B301A-E255-E146-D9E8-3C87AB33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6AD25B-F95E-D6CA-D9C7-63D47A09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E531765-8C8A-2D49-86A7-D2A44AEA9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Beispiele für alle Konstellationen des Abgleichs mit Rückmeldung BZSt</a:t>
            </a:r>
          </a:p>
        </p:txBody>
      </p:sp>
      <p:pic>
        <p:nvPicPr>
          <p:cNvPr id="2" name="Grafik 1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9B47D3D9-DAAB-880C-FAB3-6958A238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5" y="1480483"/>
            <a:ext cx="8461723" cy="50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7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B8AC92-78D8-4C6D-B8A1-8E55B93C8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540800"/>
            <a:ext cx="11093450" cy="4924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der Codetabelle "</a:t>
            </a:r>
            <a:r>
              <a:rPr lang="de-DE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GrundVersPflichtZugeteilte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wurde der neue Eintrag "§ 21 Nr. 1a SGB XI" mit Gültigkeit ab 01.01.2024 eingefügt. Dieser betrifft die PG 625.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155C6-E923-465E-8A61-A1399FA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7" y="441325"/>
            <a:ext cx="9231924" cy="492443"/>
          </a:xfrm>
        </p:spPr>
        <p:txBody>
          <a:bodyPr/>
          <a:lstStyle/>
          <a:p>
            <a:r>
              <a:rPr lang="de-DE" sz="3200" dirty="0"/>
              <a:t>Anpassungen der PG 614 und PG 625</a:t>
            </a:r>
            <a:endParaRPr lang="de-DE" dirty="0"/>
          </a:p>
        </p:txBody>
      </p:sp>
      <p:sp>
        <p:nvSpPr>
          <p:cNvPr id="6" name="Untertitel 20">
            <a:extLst>
              <a:ext uri="{FF2B5EF4-FFF2-40B4-BE49-F238E27FC236}">
                <a16:creationId xmlns:a16="http://schemas.microsoft.com/office/drawing/2014/main" id="{06479910-718C-F2F5-8C06-86C40AAF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041242"/>
            <a:ext cx="9322457" cy="276999"/>
          </a:xfrm>
        </p:spPr>
        <p:txBody>
          <a:bodyPr/>
          <a:lstStyle/>
          <a:p>
            <a:r>
              <a:rPr lang="de-DE" dirty="0"/>
              <a:t>Codetabellenänderungen PG 625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B8E247-73E6-5263-7391-BBC55A4E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390" y="2094798"/>
            <a:ext cx="9208169" cy="43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CFC6B-5E6E-717F-94F8-0E4C555CD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4044387-4C17-7D3A-6BD9-7202E84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B568C06-C75C-DEBE-9EF3-3A9A5170F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Beispiele zu Ausnahmen für alle Konstellationen 2 und 3 des Abgleichs mit Rückmeldung BZSt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08608D-A615-D4D1-D51A-7563B77D8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77" y="1916872"/>
            <a:ext cx="10796812" cy="33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84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A0055-3F0C-BACB-ED35-5C14244B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E51B54-4ADF-A0A2-6944-994E1E4935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4"/>
            <a:ext cx="11093451" cy="3585597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Wird der Abgleich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mit Hinweis MELDABPV011 beendet, werden im Zuge des Abgleichs 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Merkmalszeiträume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so gestaltet, dass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für den Abgleichszeitraum generell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der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Status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geprüft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gesetzt wird. Dies geschieht unabhängig davon, ob eine Elterneigenschaft gemeldet wurde und diese ggf. die Neuanlage eines Versichertenmerkmals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 sich gezogen hat. Im Bedarfsfall werden Merkmalszeiträume zum Beginn des Abgleichzeitraums beendet. Der Prüfstatus für Merkmalszeiträume vor Beginn des Abgleichzeitraums bleibt dabei unverändert.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Eine Anpassung des Prüfstatus unterbleibt im Ausnahmefall der Konstellation 2.</a:t>
            </a:r>
          </a:p>
          <a:p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Weitere Versichertenmerkmale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(Beihilfeanspruch o. ä.) werden in neu anzulegenden Merkmalszeiträumen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unverändert weitergeführt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</a:t>
            </a:r>
          </a:p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Bestehende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Lücken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zwischen Merkmalszeiträumen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bleiben bei automatischer Anpassung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weiterhin bestehen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</a:p>
          <a:p>
            <a:r>
              <a:rPr lang="de-DE" sz="1600" dirty="0">
                <a:solidFill>
                  <a:schemeClr val="tx1"/>
                </a:solidFill>
                <a:latin typeface="+mn-lt"/>
              </a:rPr>
              <a:t>Jede mittels </a:t>
            </a:r>
            <a:r>
              <a:rPr lang="de-DE" sz="1600" i="1" dirty="0" err="1">
                <a:solidFill>
                  <a:schemeClr val="tx1"/>
                </a:solidFill>
                <a:latin typeface="+mn-lt"/>
              </a:rPr>
              <a:t>DaBPVEingangBatch</a:t>
            </a:r>
            <a:r>
              <a:rPr lang="de-DE" sz="16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vorgenommene Änderung an den Versichertenmerkmalen ist im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Revisionsjournal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nachvollziehbar.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	</a:t>
            </a:r>
            <a:endParaRPr lang="de-DE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C1C81F-298D-BB17-BCF2-BB6C7E54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F81F7A5-9EBB-C900-E20D-31CBB5D64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Anpassung in Abhängigkeit der Rückmeldung BZSt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F0FA48-857B-EA1A-1248-6584F67E7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72" y="4504411"/>
            <a:ext cx="10934299" cy="8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89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F4532-CB94-E3BB-E8D3-787ADDDC6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20DD6C-B803-8820-9568-DB7415A88C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4"/>
            <a:ext cx="11093451" cy="5416868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err="1">
                <a:solidFill>
                  <a:schemeClr val="tx1"/>
                </a:solidFill>
                <a:latin typeface="+mn-lt"/>
              </a:rPr>
              <a:t>Remember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: </a:t>
            </a: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4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Meldung Elterneigenschaft – Versichertenmerkmal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Hat Kinder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=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false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Versichertenmerkmale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vor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Antwort: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					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Anfrage:								Antwort: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Versichertenmerkmale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nach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Antwort: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B15C3B-7BA7-3E00-F543-08E1304A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Versichertenmerkmal </a:t>
            </a:r>
            <a:r>
              <a:rPr lang="de-DE" sz="3200" i="1" dirty="0"/>
              <a:t>Hat Kinder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675359DC-96F0-5AA6-AC37-189C47F14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Beispiel Konstellation 3 – Anfrage Abonnement ab 01.01.2024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355487-F8FF-1448-6820-480B86CFD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259" y="3751666"/>
            <a:ext cx="2521995" cy="11900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DC08867-5DD6-03C0-0E76-8EA1C03F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9" y="5005159"/>
            <a:ext cx="9048327" cy="117577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2E43740-6110-F943-77E0-5368918A7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29" y="2349935"/>
            <a:ext cx="7143207" cy="7561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538D033-34B1-5429-98E6-5966806CC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30" y="3751887"/>
            <a:ext cx="7143205" cy="2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652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C6E6D-72BA-BC30-5E71-C363C59DD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BAC697-DF8C-4EB9-C96F-B53410096E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3570208"/>
          </a:xfrm>
        </p:spPr>
        <p:txBody>
          <a:bodyPr/>
          <a:lstStyle/>
          <a:p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automatische Anlage von Kindern in der Tabelle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Kinder PV-Abschlag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wird über den neuen Parameter </a:t>
            </a:r>
            <a:r>
              <a:rPr lang="de-DE" sz="1600" b="1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StichtagDaBPVVerfahrenAb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gesteuert: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Bis zum Erreichen des Stichtags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erfolgt 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automatische Anlage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von Kindern in der Tabelle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Kinder PV-Abschlag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 der Erfassung einer Familienversicherung oder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nach dem Eingang einer Rentenantragsmeldung mit Informationen über vorhandene Kinder </a:t>
            </a:r>
          </a:p>
          <a:p>
            <a:pPr marL="431989" lvl="2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wie gewohnt. 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Mit Erreichen des Stichtags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unterbleibt die automatische Anlage von Kindern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in der Tabelle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Kinder PV-Abschlag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in den o. g. Konstellationen. 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Pflege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der Tabelle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Kinder PV-Abschlag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erfolgt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 Basis der Rückmeldungen des BZSt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im Rahmen des </a:t>
            </a:r>
            <a:r>
              <a:rPr lang="de-DE" sz="16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-Verfahrens wie im Rahmen des Bestandsabgleichs beschrieben.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FE17D-FD1F-0FA0-E13B-A2E95AB1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E21F9A7-2F9A-1461-3087-9071D7FB5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Ablösung bisheriger Automatismen</a:t>
            </a:r>
          </a:p>
        </p:txBody>
      </p:sp>
    </p:spTree>
    <p:extLst>
      <p:ext uri="{BB962C8B-B14F-4D97-AF65-F5344CB8AC3E}">
        <p14:creationId xmlns:p14="http://schemas.microsoft.com/office/powerpoint/2010/main" val="41223633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477E4-3751-4ACD-B98D-3D25D19B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9581237-4235-ADE9-2B1E-749432400D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0002"/>
            <a:ext cx="11093451" cy="3247043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Die Erzeugung von Aufgaben bei der Erfassung von Mutterschaftsgeld oder Kinderkrankengeld wird über den neuen Parameter </a:t>
            </a:r>
            <a:r>
              <a:rPr lang="de-DE" sz="1600" b="1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StichtagDaBPVVerfahrenAb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gesteuert: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Bis zum Erreichen des Stichtags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wird 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eines Kindes aufgrund einer Entgeltersatzleistung prüfen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in den o.g. Fällen weiterhin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wie gewohnt erzeugt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 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Mit Erreichen des Stichtags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wird bei der Erfassung von Mutterschaftsgeld oder Kinderkrankengeld die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Aufgabe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eines Kindes aufgrund einer Entgeltersatzleistung prüfen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de-DE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nicht mehr erzeugt.</a:t>
            </a:r>
          </a:p>
          <a:p>
            <a:pPr marL="0" indent="0">
              <a:buNone/>
            </a:pPr>
            <a:endParaRPr lang="de-DE" sz="1600" b="1" u="sng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b="1" u="sng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endParaRPr lang="de-DE" sz="1600" b="1" u="sng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29A99E-F43C-0BA7-0312-0F0D9BFD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826503" cy="492443"/>
          </a:xfrm>
        </p:spPr>
        <p:txBody>
          <a:bodyPr/>
          <a:lstStyle/>
          <a:p>
            <a:r>
              <a:rPr lang="de-DE" sz="3200" dirty="0"/>
              <a:t>Aufgabensteuerung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1BA2D31-B505-F941-2900-00163836D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Aufgabe </a:t>
            </a:r>
            <a:r>
              <a:rPr lang="de-DE" i="1" dirty="0"/>
              <a:t>Anlage eines Kindes aufgrund einer Entgeltersatzleistung prüfen</a:t>
            </a:r>
          </a:p>
        </p:txBody>
      </p:sp>
    </p:spTree>
    <p:extLst>
      <p:ext uri="{BB962C8B-B14F-4D97-AF65-F5344CB8AC3E}">
        <p14:creationId xmlns:p14="http://schemas.microsoft.com/office/powerpoint/2010/main" val="16133180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FC4BC-B006-10AE-3917-91F43DF0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3EA3D7-3EDE-719A-DED8-A78324D347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4"/>
            <a:ext cx="11093451" cy="378699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de-DE" sz="1600" kern="100" dirty="0">
                <a:latin typeface="+mn-lt"/>
                <a:cs typeface="Times New Roman" panose="02020603050405020304" pitchFamily="18" charset="0"/>
              </a:rPr>
              <a:t>Beim Eingang einer Antwort im Rahmen des </a:t>
            </a:r>
            <a:r>
              <a:rPr lang="de-DE" sz="1600" kern="100" dirty="0" err="1">
                <a:latin typeface="+mn-lt"/>
                <a:cs typeface="Times New Roman" panose="02020603050405020304" pitchFamily="18" charset="0"/>
              </a:rPr>
              <a:t>DaBPV</a:t>
            </a:r>
            <a:r>
              <a:rPr lang="de-DE" sz="1600" kern="100" dirty="0">
                <a:latin typeface="+mn-lt"/>
                <a:cs typeface="Times New Roman" panose="02020603050405020304" pitchFamily="18" charset="0"/>
              </a:rPr>
              <a:t>-Verfahrens wird geprüft, ob Kinder im Bestand (Tabelle „Kinder PV-Abschlag“) den übermittelten Daten innerhalb der Antwort zugeordnet werden können. 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de-DE" sz="1600" kern="100" dirty="0">
                <a:latin typeface="+mn-lt"/>
                <a:cs typeface="Times New Roman" panose="02020603050405020304" pitchFamily="18" charset="0"/>
              </a:rPr>
              <a:t>Die Zuordnung erfolgt über das Ende-Datum des jeweiligen Berücksichtigungszeitraums des Kindes.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de-DE" sz="1600" kern="100" dirty="0">
                <a:latin typeface="+mn-lt"/>
                <a:cs typeface="Times New Roman" panose="02020603050405020304" pitchFamily="18" charset="0"/>
              </a:rPr>
              <a:t>Ist die Zuordnung eines Kindes erfolgreich, wird das Kennzeichen „Bestätigt“ in der Tabelle „Kinder PV-Abschlag“ für das entsprechende Kind aktiviert. 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de-DE" sz="1600" kern="100" dirty="0">
                <a:latin typeface="+mn-lt"/>
                <a:cs typeface="Times New Roman" panose="02020603050405020304" pitchFamily="18" charset="0"/>
              </a:rPr>
              <a:t>Kann die Zuordnung eines Kindes nicht erfolgen, wird das Kennzeichen „Bestätigt“ nicht angepasst: </a:t>
            </a:r>
          </a:p>
          <a:p>
            <a:pPr lvl="1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kern="100" dirty="0">
                <a:latin typeface="+mn-lt"/>
                <a:cs typeface="Times New Roman" panose="02020603050405020304" pitchFamily="18" charset="0"/>
              </a:rPr>
              <a:t>Entweder das Kennzeichen bleibt unverändert deaktiviert, </a:t>
            </a:r>
          </a:p>
          <a:p>
            <a:pPr lvl="1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kern="100" dirty="0">
                <a:latin typeface="+mn-lt"/>
                <a:cs typeface="Times New Roman" panose="02020603050405020304" pitchFamily="18" charset="0"/>
              </a:rPr>
              <a:t>oder das Kennzeichen bleibt unverändert aktiviert. Eine Deaktivierung des Kennzeichens infolge einer eingehenden Antwort erfolgt nicht. </a:t>
            </a:r>
          </a:p>
          <a:p>
            <a:pPr lvl="1"/>
            <a:endParaRPr lang="de-DE" sz="1600" dirty="0">
              <a:solidFill>
                <a:srgbClr val="172B4D"/>
              </a:solidFill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2D7C11-0512-2117-12C1-28FE97E3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FDA7BC1-3F8A-32DB-27E3-7D264D89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Kennzeichen „Bestätigt“ auf Basis BZSt-Meldungen</a:t>
            </a:r>
          </a:p>
        </p:txBody>
      </p:sp>
    </p:spTree>
    <p:extLst>
      <p:ext uri="{BB962C8B-B14F-4D97-AF65-F5344CB8AC3E}">
        <p14:creationId xmlns:p14="http://schemas.microsoft.com/office/powerpoint/2010/main" val="12418631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9BC4-94A6-5763-06F1-9FA453F3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228456-90BB-5AA5-B4B4-2EECF00264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5" y="1892744"/>
            <a:ext cx="2109151" cy="3647152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latin typeface="+mn-lt"/>
              </a:rPr>
              <a:t>Vor Eingang der Antwort:</a:t>
            </a: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latin typeface="+mn-lt"/>
              </a:rPr>
              <a:t>Nach Eingang der Antwort:</a:t>
            </a:r>
          </a:p>
          <a:p>
            <a:endParaRPr lang="de-DE" sz="1600" dirty="0">
              <a:solidFill>
                <a:srgbClr val="172B4D"/>
              </a:solidFill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E81E37-CA62-3D4B-2597-84D6B21E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DB59957-7759-6EA8-7BEF-BE54E5DA1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Kennzeichen „Bestätigt“ auf Basis BZSt-Meldungen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ED5C1A-E7DF-FD9C-62E5-0A85BABF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18" y="1790898"/>
            <a:ext cx="8911953" cy="22521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186B96-4342-DCF2-D65B-8C94B81F6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18" y="4054271"/>
            <a:ext cx="8954791" cy="2218359"/>
          </a:xfrm>
          <a:prstGeom prst="rect">
            <a:avLst/>
          </a:prstGeom>
        </p:spPr>
      </p:pic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0D46A740-CDB2-D38E-EB0F-80D7B82480FD}"/>
              </a:ext>
            </a:extLst>
          </p:cNvPr>
          <p:cNvSpPr txBox="1">
            <a:spLocks/>
          </p:cNvSpPr>
          <p:nvPr/>
        </p:nvSpPr>
        <p:spPr>
          <a:xfrm>
            <a:off x="550864" y="1521180"/>
            <a:ext cx="10989702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3350" indent="-13335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latin typeface="+mn-lt"/>
              </a:rPr>
              <a:t>Beispiel: Alle Kinder aus dem Bestand können bestätigt werden</a:t>
            </a:r>
          </a:p>
          <a:p>
            <a:endParaRPr lang="de-DE" sz="1600" dirty="0">
              <a:solidFill>
                <a:srgbClr val="172B4D"/>
              </a:solidFill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A6C0E06-078B-E98C-B716-EDCBACB7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017" y="1750199"/>
            <a:ext cx="9095107" cy="45763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AA6E8D9-11CF-4639-217C-DE1A87B32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019" y="4077623"/>
            <a:ext cx="9095107" cy="22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14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BCB54-EAF5-0504-7E63-E502E0320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4DA27EC-A703-ACE9-386A-E2046FFFB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5" y="1892743"/>
            <a:ext cx="2109151" cy="4955203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Vor Eingang der Antwort:</a:t>
            </a: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Nach Eingang der Antwort: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Der umrandete Zeitraum geht nicht aus der Antwort hervor, bleibt jedoch „bestätigt“.  </a:t>
            </a:r>
          </a:p>
          <a:p>
            <a:endParaRPr lang="de-DE" sz="1600" dirty="0">
              <a:solidFill>
                <a:srgbClr val="172B4D"/>
              </a:solidFill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63FE57-618B-6088-B67B-F20F7C72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Tabelle </a:t>
            </a:r>
            <a:r>
              <a:rPr lang="de-DE" sz="3200" i="1" dirty="0"/>
              <a:t>Kinder PV-Abschlag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675FB31-4834-F2E0-C035-2CCEDCECC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Kennzeichen „Bestätigt“ auf Basis BZSt-Meldungen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3501B7B-B6A6-1CF1-67A4-477F71EF71F4}"/>
              </a:ext>
            </a:extLst>
          </p:cNvPr>
          <p:cNvSpPr txBox="1">
            <a:spLocks/>
          </p:cNvSpPr>
          <p:nvPr/>
        </p:nvSpPr>
        <p:spPr>
          <a:xfrm>
            <a:off x="550864" y="1521181"/>
            <a:ext cx="10989701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3350" indent="-13335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6947" indent="-189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86000" indent="-162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1000" indent="-1350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Beispiel: Bereits bestätigte Kinder bleiben bestätigt</a:t>
            </a:r>
          </a:p>
          <a:p>
            <a:endParaRPr lang="de-DE" sz="1600" dirty="0">
              <a:solidFill>
                <a:srgbClr val="172B4D"/>
              </a:solidFill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4114F-0ECB-AA42-FB0E-4EDDC5CAB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3770" y="1830348"/>
            <a:ext cx="8911953" cy="21995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C6149C-7205-D964-3761-FBE51444F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70" y="4029892"/>
            <a:ext cx="8911953" cy="243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0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9CABA-A5DE-BB91-F2AE-D42265EB3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627FA2E-9BD7-7DC9-D171-4D25559E50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4"/>
            <a:ext cx="11093451" cy="372730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de-DE" sz="1600" u="sng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Alle</a:t>
            </a: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eingehenden Antworten im Rahmen des </a:t>
            </a:r>
            <a:r>
              <a:rPr lang="de-DE" sz="160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DaBPV</a:t>
            </a: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-Verfahrens werden hinsichtlich der übermittelten Anzahl an Kindern gegen die Bestandsdaten geprüft. 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Dazu wird die Anzahl an übermittelten Kindern aus der Antwort zeitraumbezogen mit den Einträgen in der Tabelle „Kinder PV-Abschlag“ verglichen. 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Im Bestand befindliche Stiefkinder werden bei diesem Bestandsabgleich </a:t>
            </a:r>
            <a:r>
              <a:rPr lang="de-DE" sz="1600" u="sng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nicht</a:t>
            </a: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berücksichtigt. </a:t>
            </a:r>
          </a:p>
          <a:p>
            <a:pPr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Der Abgleich von Inhalten aus Antworten auf ein </a:t>
            </a:r>
            <a:r>
              <a:rPr lang="de-DE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gekündigtes</a:t>
            </a: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Abonnement wird wie folgt begrenzt:</a:t>
            </a:r>
          </a:p>
          <a:p>
            <a:pPr lvl="1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Es befindet sich eine </a:t>
            </a:r>
            <a:r>
              <a:rPr lang="de-DE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Kündigungsmitteilung</a:t>
            </a: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des BZSt im Bestand </a:t>
            </a: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Der Abgleich wird auf das Erstellungsdatum der eingehenden Antwort begrenzt.</a:t>
            </a:r>
          </a:p>
          <a:p>
            <a:pPr lvl="1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Ø"/>
            </a:pP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Es befindet sich (noch) keine Kündigungsmitteilung aber eine </a:t>
            </a:r>
            <a:r>
              <a:rPr lang="de-DE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weitergeleitete Kündigung </a:t>
            </a:r>
            <a:r>
              <a:rPr lang="de-DE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der Pflegekasse im Bestand  Der Abgleich wird auf das „Datum Anfrage“ der Kündigung (Datum Batchlauf) begrenzt.</a:t>
            </a:r>
            <a:endParaRPr lang="de-DE" sz="1600" kern="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020F7B-0B07-24E2-8D3B-F83DDA35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Bestandsabgleich 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91AB708-63BF-1220-FA2C-C9031C1D8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Bestandsabgleich bei eingehenden Antworten im </a:t>
            </a:r>
            <a:r>
              <a:rPr lang="de-DE" dirty="0" err="1"/>
              <a:t>DaBPV</a:t>
            </a:r>
            <a:r>
              <a:rPr lang="de-DE" dirty="0"/>
              <a:t>-Verfahren</a:t>
            </a:r>
          </a:p>
        </p:txBody>
      </p:sp>
    </p:spTree>
    <p:extLst>
      <p:ext uri="{BB962C8B-B14F-4D97-AF65-F5344CB8AC3E}">
        <p14:creationId xmlns:p14="http://schemas.microsoft.com/office/powerpoint/2010/main" val="40985360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2887C-B881-9D0B-228B-9C4999F5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B7700F-B862-1282-C076-685A4FBCB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029" y="1480483"/>
            <a:ext cx="11093451" cy="5724003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Der Bestandsabgleich kann folgende Ergebnisse liefern:</a:t>
            </a:r>
          </a:p>
          <a:p>
            <a:r>
              <a:rPr lang="de-DE" sz="1600" dirty="0">
                <a:solidFill>
                  <a:srgbClr val="00B050"/>
                </a:solidFill>
                <a:highlight>
                  <a:srgbClr val="FFFFFF"/>
                </a:highlight>
                <a:latin typeface="+mn-lt"/>
              </a:rPr>
              <a:t>Konstellation 1: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Keine Abweichung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– Anzahl an Kindern stimmt im gesamten Abgleichzeitraum ohne Ausnahme überein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Antwort wird verarbeitet</a:t>
            </a:r>
          </a:p>
          <a:p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2: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Abweichung: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Weniger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Kinder werden gemeldet als im Bestand vorhanden sind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Batchprotokolleintrag mit neuem nicht änderbaren Hinweis MELDABPV012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Anlage der Aufgabe „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Batchfehler </a:t>
            </a:r>
            <a:r>
              <a:rPr lang="de-DE" sz="1600" i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DaBPV</a:t>
            </a:r>
            <a:r>
              <a:rPr lang="de-DE" sz="16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-Eingang bearbeiten“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Antwort wird verarbeitet</a:t>
            </a:r>
          </a:p>
          <a:p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3: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Abweichung: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Weniger und mehr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Kinder werden gemeldet als im Bestand vorhanden sind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s. Konstellation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Konstellation 4: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Abweichung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: </a:t>
            </a:r>
            <a:r>
              <a:rPr lang="de-DE" sz="16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Mehr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Kinder gemeldet als im Bestand vorhanden sind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Es wird unterschieden, um welchen Antworttyp es sich handelt: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Antworten auf ein gekündigtes Abonnement (s. Folie 68)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Wingdings" panose="05000000000000000000" pitchFamily="2" charset="2"/>
              </a:rPr>
              <a:t>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MELDABPV016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Antworten auf eine Historienanfrage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Wingdings" panose="05000000000000000000" pitchFamily="2" charset="2"/>
              </a:rPr>
              <a:t> MELDABPV016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Antworten auf ein ungekündigtes Abonnement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Wingdings" panose="05000000000000000000" pitchFamily="2" charset="2"/>
              </a:rPr>
              <a:t> 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Prüfung, ob </a:t>
            </a:r>
            <a:r>
              <a:rPr lang="de-DE" sz="16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Neuanlage</a:t>
            </a:r>
            <a:r>
              <a:rPr lang="de-DE" sz="16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eines Eintrags in der Tabelle „Kinder PV-Abschlag“ erfolgen kann</a:t>
            </a:r>
          </a:p>
          <a:p>
            <a:pPr marL="431989" lvl="2" indent="0">
              <a:buNone/>
            </a:pPr>
            <a:endParaRPr lang="de-DE" sz="1467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marL="0" indent="0">
              <a:lnSpc>
                <a:spcPct val="107000"/>
              </a:lnSpc>
              <a:spcAft>
                <a:spcPts val="1067"/>
              </a:spcAft>
              <a:buNone/>
            </a:pPr>
            <a:endParaRPr lang="de-DE" sz="16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073925-8F1F-9002-5511-38A3CFA2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6"/>
            <a:ext cx="9148956" cy="492443"/>
          </a:xfrm>
        </p:spPr>
        <p:txBody>
          <a:bodyPr/>
          <a:lstStyle/>
          <a:p>
            <a:r>
              <a:rPr lang="de-DE" sz="3200" dirty="0"/>
              <a:t>Bestandsabgleich </a:t>
            </a:r>
            <a:endParaRPr lang="de-DE" sz="3200" i="1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D731137-02F6-E4B3-570D-7F1B2CFE8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Bestandsabgleich bei eingehenden Antworten im </a:t>
            </a:r>
            <a:r>
              <a:rPr lang="de-DE" dirty="0" err="1"/>
              <a:t>DaBPV</a:t>
            </a:r>
            <a:r>
              <a:rPr lang="de-DE" dirty="0"/>
              <a:t>-Verfahren</a:t>
            </a:r>
          </a:p>
        </p:txBody>
      </p:sp>
    </p:spTree>
    <p:extLst>
      <p:ext uri="{BB962C8B-B14F-4D97-AF65-F5344CB8AC3E}">
        <p14:creationId xmlns:p14="http://schemas.microsoft.com/office/powerpoint/2010/main" val="2311893331"/>
      </p:ext>
    </p:extLst>
  </p:cSld>
  <p:clrMapOvr>
    <a:masterClrMapping/>
  </p:clrMapOvr>
</p:sld>
</file>

<file path=ppt/theme/theme1.xml><?xml version="1.0" encoding="utf-8"?>
<a:theme xmlns:a="http://schemas.openxmlformats.org/drawingml/2006/main" name="01 Master Titel">
  <a:themeElements>
    <a:clrScheme name="BITMARCK">
      <a:dk1>
        <a:sysClr val="windowText" lastClr="000000"/>
      </a:dk1>
      <a:lt1>
        <a:sysClr val="window" lastClr="FFFFFF"/>
      </a:lt1>
      <a:dk2>
        <a:srgbClr val="A61F7D"/>
      </a:dk2>
      <a:lt2>
        <a:srgbClr val="232D8D"/>
      </a:lt2>
      <a:accent1>
        <a:srgbClr val="F6D900"/>
      </a:accent1>
      <a:accent2>
        <a:srgbClr val="44B0BA"/>
      </a:accent2>
      <a:accent3>
        <a:srgbClr val="E07A11"/>
      </a:accent3>
      <a:accent4>
        <a:srgbClr val="57AB27"/>
      </a:accent4>
      <a:accent5>
        <a:srgbClr val="C32A27"/>
      </a:accent5>
      <a:accent6>
        <a:srgbClr val="C8C8C8"/>
      </a:accent6>
      <a:hlink>
        <a:srgbClr val="A61F7D"/>
      </a:hlink>
      <a:folHlink>
        <a:srgbClr val="232D8D"/>
      </a:folHlink>
    </a:clrScheme>
    <a:fontScheme name="BITMAR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_PT_I_Präsentationsmaster" id="{213BD301-9F1B-4AC7-B7A1-46CF54B5C646}" vid="{125B0B69-6920-4AD9-B6DD-31E2B4570494}"/>
    </a:ext>
  </a:extLst>
</a:theme>
</file>

<file path=ppt/theme/theme2.xml><?xml version="1.0" encoding="utf-8"?>
<a:theme xmlns:a="http://schemas.openxmlformats.org/drawingml/2006/main" name="02 Master Inhalt">
  <a:themeElements>
    <a:clrScheme name="BITMARCK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A61F7D"/>
      </a:accent1>
      <a:accent2>
        <a:srgbClr val="232D8D"/>
      </a:accent2>
      <a:accent3>
        <a:srgbClr val="44B0BA"/>
      </a:accent3>
      <a:accent4>
        <a:srgbClr val="E07A11"/>
      </a:accent4>
      <a:accent5>
        <a:srgbClr val="F6D900"/>
      </a:accent5>
      <a:accent6>
        <a:srgbClr val="C8C8C8"/>
      </a:accent6>
      <a:hlink>
        <a:srgbClr val="A61F7D"/>
      </a:hlink>
      <a:folHlink>
        <a:srgbClr val="232D8D"/>
      </a:folHlink>
    </a:clrScheme>
    <a:fontScheme name="BITMARCK-Schrif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5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M_PT_I_Präsentationsmaster" id="{213BD301-9F1B-4AC7-B7A1-46CF54B5C646}" vid="{3B165572-8BA1-49DA-8CEE-8F1C79D0CB73}"/>
    </a:ext>
  </a:extLst>
</a:theme>
</file>

<file path=ppt/theme/theme3.xml><?xml version="1.0" encoding="utf-8"?>
<a:theme xmlns:a="http://schemas.openxmlformats.org/drawingml/2006/main" name="1_01 Master Titel">
  <a:themeElements>
    <a:clrScheme name="BITMARCK">
      <a:dk1>
        <a:sysClr val="windowText" lastClr="000000"/>
      </a:dk1>
      <a:lt1>
        <a:sysClr val="window" lastClr="FFFFFF"/>
      </a:lt1>
      <a:dk2>
        <a:srgbClr val="A61F7D"/>
      </a:dk2>
      <a:lt2>
        <a:srgbClr val="232D8D"/>
      </a:lt2>
      <a:accent1>
        <a:srgbClr val="F6D900"/>
      </a:accent1>
      <a:accent2>
        <a:srgbClr val="44B0BA"/>
      </a:accent2>
      <a:accent3>
        <a:srgbClr val="E07A11"/>
      </a:accent3>
      <a:accent4>
        <a:srgbClr val="57AB27"/>
      </a:accent4>
      <a:accent5>
        <a:srgbClr val="C32A27"/>
      </a:accent5>
      <a:accent6>
        <a:srgbClr val="C8C8C8"/>
      </a:accent6>
      <a:hlink>
        <a:srgbClr val="A61F7D"/>
      </a:hlink>
      <a:folHlink>
        <a:srgbClr val="232D8D"/>
      </a:folHlink>
    </a:clrScheme>
    <a:fontScheme name="BITMAR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781CC5D5-E12A-40A7-A5F8-A629F477852A}" vid="{A2F4548A-91C2-4190-8F52-62E74E2AC103}"/>
    </a:ext>
  </a:extLst>
</a:theme>
</file>

<file path=ppt/theme/theme4.xml><?xml version="1.0" encoding="utf-8"?>
<a:theme xmlns:a="http://schemas.openxmlformats.org/drawingml/2006/main" name="1_02 Master Inhalt">
  <a:themeElements>
    <a:clrScheme name="BITMARCK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A61F7D"/>
      </a:accent1>
      <a:accent2>
        <a:srgbClr val="232D8D"/>
      </a:accent2>
      <a:accent3>
        <a:srgbClr val="44B0BA"/>
      </a:accent3>
      <a:accent4>
        <a:srgbClr val="E07A11"/>
      </a:accent4>
      <a:accent5>
        <a:srgbClr val="F6D900"/>
      </a:accent5>
      <a:accent6>
        <a:srgbClr val="C8C8C8"/>
      </a:accent6>
      <a:hlink>
        <a:srgbClr val="A61F7D"/>
      </a:hlink>
      <a:folHlink>
        <a:srgbClr val="232D8D"/>
      </a:folHlink>
    </a:clrScheme>
    <a:fontScheme name="BITMARCK-Schrif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5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781CC5D5-E12A-40A7-A5F8-A629F477852A}" vid="{96EBC99F-E76D-4F5C-9953-A3161B543F71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orlage" ma:contentTypeID="0x010100D324B6D63E9E2D42A441A8B65EDD14052F0015676DC6F3B857438C5B3B5B452BAA9F" ma:contentTypeVersion="17" ma:contentTypeDescription="Inhaltstyp für Vorlagen in der Vorlagenbibliothek (ContenttypeHub)" ma:contentTypeScope="" ma:versionID="0ad5d6117cd924bfe592a457a717c5ee">
  <xsd:schema xmlns:xsd="http://www.w3.org/2001/XMLSchema" xmlns:xs="http://www.w3.org/2001/XMLSchema" xmlns:p="http://schemas.microsoft.com/office/2006/metadata/properties" xmlns:ns2="a3c58cf5-d585-4f84-afcc-7f6e7d716aba" xmlns:ns3="http://schemas.microsoft.com/sharepoint.v3" targetNamespace="http://schemas.microsoft.com/office/2006/metadata/properties" ma:root="true" ma:fieldsID="dc128ba62ad5bbcb8569d0a858fc5ed5" ns2:_="" ns3:_="">
    <xsd:import namespace="a3c58cf5-d585-4f84-afcc-7f6e7d716aba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Dokumenten-Verantwortlicher"/>
                <xsd:element ref="ns3:CategoryDescription" minOccurs="0"/>
                <xsd:element ref="ns2:mc0fe49e34414194bf80d14366552e36" minOccurs="0"/>
                <xsd:element ref="ns2:TaxCatchAll" minOccurs="0"/>
                <xsd:element ref="ns2:TaxCatchAllLabel" minOccurs="0"/>
                <xsd:element ref="ns2:TaxKeywordTaxHTField" minOccurs="0"/>
                <xsd:element ref="ns2:Reviewdatum" minOccurs="0"/>
                <xsd:element ref="ns2:gfb9d2005c694f739eb95aca640230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58cf5-d585-4f84-afcc-7f6e7d716aba" elementFormDefault="qualified">
    <xsd:import namespace="http://schemas.microsoft.com/office/2006/documentManagement/types"/>
    <xsd:import namespace="http://schemas.microsoft.com/office/infopath/2007/PartnerControls"/>
    <xsd:element name="Dokumenten-Verantwortlicher" ma:index="1" ma:displayName="Dokumenten-Verantwortlicher" ma:list="UserInfo" ma:SearchPeopleOnly="false" ma:SharePointGroup="0" ma:internalName="Dokumenten_x002d_Verantwortlich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c0fe49e34414194bf80d14366552e36" ma:index="6" nillable="true" ma:taxonomy="true" ma:internalName="mc0fe49e34414194bf80d14366552e36" ma:taxonomyFieldName="Business_x0020_Unit" ma:displayName="Business Unit" ma:default="" ma:fieldId="{6c0fe49e-3441-4194-bf80-d14366552e36}" ma:taxonomyMulti="true" ma:sspId="5b4278ab-d9c3-4342-a776-4fc5fb751f32" ma:termSetId="94322040-2bd2-4de6-8ef7-308583c1d0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description="" ma:hidden="true" ma:list="{c0955b92-aa22-4aaf-87d9-029d580efdda}" ma:internalName="TaxCatchAll" ma:showField="CatchAllData" ma:web="a3c58cf5-d585-4f84-afcc-7f6e7d716a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description="" ma:hidden="true" ma:list="{c0955b92-aa22-4aaf-87d9-029d580efdda}" ma:internalName="TaxCatchAllLabel" ma:readOnly="true" ma:showField="CatchAllDataLabel" ma:web="a3c58cf5-d585-4f84-afcc-7f6e7d716a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Unternehmensstichwörter" ma:fieldId="{23f27201-bee3-471e-b2e7-b64fd8b7ca38}" ma:taxonomyMulti="true" ma:sspId="5b4278ab-d9c3-4342-a776-4fc5fb751f3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Reviewdatum" ma:index="16" nillable="true" ma:displayName="Reviewdatum" ma:description="Datum zur Überprüfung von Elementen und Dokumenten. Standardmäßig soll das Dokument ein Jahr später überprüft werden." ma:format="DateOnly" ma:hidden="true" ma:internalName="Reviewdatum" ma:readOnly="false">
      <xsd:simpleType>
        <xsd:restriction base="dms:DateTime"/>
      </xsd:simpleType>
    </xsd:element>
    <xsd:element name="gfb9d2005c694f739eb95aca640230ed" ma:index="17" nillable="true" ma:taxonomy="true" ma:internalName="gfb9d2005c694f739eb95aca640230ed" ma:taxonomyFieldName="Dokumentenkategorie" ma:displayName="Dokumentenkategorie" ma:indexed="true" ma:default="" ma:fieldId="{0fb9d200-5c69-4f73-9eb9-5aca640230ed}" ma:sspId="5b4278ab-d9c3-4342-a776-4fc5fb751f32" ma:termSetId="eb0272c8-ba67-4146-bf49-91e75462c19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Beschreibung" ma:internalName="Category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altstyp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0fe49e34414194bf80d14366552e36 xmlns="a3c58cf5-d585-4f84-afcc-7f6e7d716a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BITMARCK</TermName>
          <TermId xmlns="http://schemas.microsoft.com/office/infopath/2007/PartnerControls">dbd81ca4-cb86-4f80-8388-011822c94dd7</TermId>
        </TermInfo>
      </Terms>
    </mc0fe49e34414194bf80d14366552e36>
    <Dokumenten-Verantwortlicher xmlns="a3c58cf5-d585-4f84-afcc-7f6e7d716aba">
      <UserInfo>
        <DisplayName>Tagrikulu, Semiha</DisplayName>
        <AccountId>36</AccountId>
        <AccountType/>
      </UserInfo>
    </Dokumenten-Verantwortlicher>
    <TaxKeywordTaxHTField xmlns="a3c58cf5-d585-4f84-afcc-7f6e7d716a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16:9</TermName>
          <TermId xmlns="http://schemas.microsoft.com/office/infopath/2007/PartnerControls">39f20d7a-f9f3-4a1b-a0aa-0c90a48da8e0</TermId>
        </TermInfo>
        <TermInfo xmlns="http://schemas.microsoft.com/office/infopath/2007/PartnerControls">
          <TermName xmlns="http://schemas.microsoft.com/office/infopath/2007/PartnerControls">Präsentation</TermName>
          <TermId xmlns="http://schemas.microsoft.com/office/infopath/2007/PartnerControls">ac0394b7-6647-4784-b9aa-8c6ca5cac461</TermId>
        </TermInfo>
        <TermInfo xmlns="http://schemas.microsoft.com/office/infopath/2007/PartnerControls">
          <TermName xmlns="http://schemas.microsoft.com/office/infopath/2007/PartnerControls">Master</TermName>
          <TermId xmlns="http://schemas.microsoft.com/office/infopath/2007/PartnerControls">bf392c00-2448-47cf-8091-74901cbc9bd8</TermId>
        </TermInfo>
      </Terms>
    </TaxKeywordTaxHTField>
    <CategoryDescription xmlns="http://schemas.microsoft.com/sharepoint.v3">&lt;div&gt;BITMARCK-Präsentationsmaster im 16&amp;#58;9-Format&lt;/div&gt;</CategoryDescription>
    <TaxCatchAll xmlns="a3c58cf5-d585-4f84-afcc-7f6e7d716aba">
      <Value>233</Value>
      <Value>11</Value>
      <Value>280</Value>
      <Value>279</Value>
      <Value>278</Value>
    </TaxCatchAll>
    <Reviewdatum xmlns="a3c58cf5-d585-4f84-afcc-7f6e7d716aba" xsi:nil="true"/>
    <gfb9d2005c694f739eb95aca640230ed xmlns="a3c58cf5-d585-4f84-afcc-7f6e7d716a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</TermName>
          <TermId xmlns="http://schemas.microsoft.com/office/infopath/2007/PartnerControls">846856ce-3219-4de0-b1a0-cb647373547e</TermId>
        </TermInfo>
      </Terms>
    </gfb9d2005c694f739eb95aca640230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98BEF9-1408-4C58-8374-272FAF592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58cf5-d585-4f84-afcc-7f6e7d716aba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5B7CE-7F4F-45D8-9241-30D673C15D2F}">
  <ds:schemaRefs>
    <ds:schemaRef ds:uri="http://purl.org/dc/elements/1.1/"/>
    <ds:schemaRef ds:uri="http://schemas.microsoft.com/office/2006/metadata/properties"/>
    <ds:schemaRef ds:uri="a3c58cf5-d585-4f84-afcc-7f6e7d716ab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.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24DF41-DC7B-49EB-A7D6-819DE3891B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BM_PT_I_Präsentationsmaster</Template>
  <TotalTime>0</TotalTime>
  <Words>5874</Words>
  <Application>Microsoft Office PowerPoint</Application>
  <PresentationFormat>Breitbild</PresentationFormat>
  <Paragraphs>996</Paragraphs>
  <Slides>115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115</vt:i4>
      </vt:variant>
    </vt:vector>
  </HeadingPairs>
  <TitlesOfParts>
    <vt:vector size="123" baseType="lpstr">
      <vt:lpstr>Arial</vt:lpstr>
      <vt:lpstr>Calibri</vt:lpstr>
      <vt:lpstr>Symbol</vt:lpstr>
      <vt:lpstr>Wingdings</vt:lpstr>
      <vt:lpstr>01 Master Titel</vt:lpstr>
      <vt:lpstr>02 Master Inhalt</vt:lpstr>
      <vt:lpstr>1_01 Master Titel</vt:lpstr>
      <vt:lpstr>1_02 Master Inhalt</vt:lpstr>
      <vt:lpstr>PowerPoint-Präsentation</vt:lpstr>
      <vt:lpstr>Agenda</vt:lpstr>
      <vt:lpstr>   Anpassungen der PG 614 und 625 auf Grund  Erstattungsanspruch nach SGB XIV      </vt:lpstr>
      <vt:lpstr>Agenda</vt:lpstr>
      <vt:lpstr>PowerPoint-Präsentation</vt:lpstr>
      <vt:lpstr>Anpassungen der PG 614 und PG 625</vt:lpstr>
      <vt:lpstr>PowerPoint-Präsentation</vt:lpstr>
      <vt:lpstr>Anpassungen der PG 614 und PG 625</vt:lpstr>
      <vt:lpstr>Anpassungen der PG 614 und PG 625</vt:lpstr>
      <vt:lpstr>PowerPoint-Präsentation</vt:lpstr>
      <vt:lpstr>Anpassungen der PG 614 / PG 625</vt:lpstr>
      <vt:lpstr>Anpassungen der PG 614 / PG 625</vt:lpstr>
      <vt:lpstr>PowerPoint-Präsentation</vt:lpstr>
      <vt:lpstr>Anpassungen der PG 614 / PG 625</vt:lpstr>
      <vt:lpstr>Anpassungen der PG 614 / PG 625</vt:lpstr>
      <vt:lpstr>Anpassungen der PG 614 / PG 625</vt:lpstr>
      <vt:lpstr>Anpassungen der PG 614 / PG 625</vt:lpstr>
      <vt:lpstr>Anpassungen der PG 614 / PG 625</vt:lpstr>
      <vt:lpstr>PowerPoint-Präsentation</vt:lpstr>
      <vt:lpstr>Anpassungen der PG 614 / PG 625</vt:lpstr>
      <vt:lpstr>PowerPoint-Präsentation</vt:lpstr>
      <vt:lpstr>Anpassungen der PG 614 / PG 625</vt:lpstr>
      <vt:lpstr>Anpassungen der PG 614 / PG 625</vt:lpstr>
      <vt:lpstr>Anpassungen der PG 614 / PG 625</vt:lpstr>
      <vt:lpstr>Anpassungen der PG 614 / PG 625</vt:lpstr>
      <vt:lpstr>Anpassungen der PG 614 / PG 625</vt:lpstr>
      <vt:lpstr> Diverse Anpassungen PUEG zum 01.07.2025      </vt:lpstr>
      <vt:lpstr>Agenda</vt:lpstr>
      <vt:lpstr>Neuer Parameter</vt:lpstr>
      <vt:lpstr>Neuer Parameter</vt:lpstr>
      <vt:lpstr>Neuer Parameter</vt:lpstr>
      <vt:lpstr>GUI - Anpassungen</vt:lpstr>
      <vt:lpstr>GUI - Anpassungen</vt:lpstr>
      <vt:lpstr>GUI - Anpassungen</vt:lpstr>
      <vt:lpstr>GUI - Anpassungen</vt:lpstr>
      <vt:lpstr>GUI - Anpassungen</vt:lpstr>
      <vt:lpstr>GUI - Anpassungen</vt:lpstr>
      <vt:lpstr>GUI - Anpassungen</vt:lpstr>
      <vt:lpstr>GUI - Anpassungen</vt:lpstr>
      <vt:lpstr>GUI - Anpassungen</vt:lpstr>
      <vt:lpstr>GUI - Anpassungen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Anfragen an das BZSt</vt:lpstr>
      <vt:lpstr>Kündigungen von Abonnements</vt:lpstr>
      <vt:lpstr>Kündigungen von Abonnements </vt:lpstr>
      <vt:lpstr>Kündigungen von Abonnements </vt:lpstr>
      <vt:lpstr>Kündigung von Abonnements</vt:lpstr>
      <vt:lpstr>Kündigung von Abonnements</vt:lpstr>
      <vt:lpstr>Kündigung von Abonnements</vt:lpstr>
      <vt:lpstr>DaBPVAusgangBatch</vt:lpstr>
      <vt:lpstr>DaBPVAusgangBatch</vt:lpstr>
      <vt:lpstr>DaBPVAusgangBatch</vt:lpstr>
      <vt:lpstr>DaBPVAusgangBatch</vt:lpstr>
      <vt:lpstr>DaBPVAusgangBatch</vt:lpstr>
      <vt:lpstr>DaBPVEingangBatch</vt:lpstr>
      <vt:lpstr>DaBPVEingangBatch</vt:lpstr>
      <vt:lpstr>DaBPVEingangBatch</vt:lpstr>
      <vt:lpstr>DaBPVEingangBatch</vt:lpstr>
      <vt:lpstr>DaBPVEingangBatch</vt:lpstr>
      <vt:lpstr>DaBPVEingangBatch</vt:lpstr>
      <vt:lpstr>DaBPVEingangBatch</vt:lpstr>
      <vt:lpstr>DaBPVEingangBatch</vt:lpstr>
      <vt:lpstr>DaBPVEingangBatch</vt:lpstr>
      <vt:lpstr>DaBPVEingangBatch</vt:lpstr>
      <vt:lpstr>DaBPVEingangBatch</vt:lpstr>
      <vt:lpstr>Folgeprozesse</vt:lpstr>
      <vt:lpstr>Versichertenmerkmal Hat Kinder</vt:lpstr>
      <vt:lpstr>Versichertenmerkmal Hat Kinder</vt:lpstr>
      <vt:lpstr>Versichertenmerkmal Hat Kinder</vt:lpstr>
      <vt:lpstr>Versichertenmerkmal Hat Kinder</vt:lpstr>
      <vt:lpstr>Versichertenmerkmal Hat Kinder</vt:lpstr>
      <vt:lpstr>Versichertenmerkmal Hat Kinder</vt:lpstr>
      <vt:lpstr>Versichertenmerkmal Hat Kinder</vt:lpstr>
      <vt:lpstr>Versichertenmerkmal Hat Kinder</vt:lpstr>
      <vt:lpstr>Versichertenmerkmal Hat Kinder</vt:lpstr>
      <vt:lpstr>Versichertenmerkmal Hat Kinder</vt:lpstr>
      <vt:lpstr>Versichertenmerkmal Hat Kinder</vt:lpstr>
      <vt:lpstr>Tabelle Kinder PV-Abschlag</vt:lpstr>
      <vt:lpstr>Aufgabensteuerung</vt:lpstr>
      <vt:lpstr>Tabelle Kinder PV-Abschlag</vt:lpstr>
      <vt:lpstr>Tabelle Kinder PV-Abschlag</vt:lpstr>
      <vt:lpstr>Tabelle Kinder PV-Abschlag</vt:lpstr>
      <vt:lpstr>Bestandsabgleich </vt:lpstr>
      <vt:lpstr>Bestandsabgleich </vt:lpstr>
      <vt:lpstr>Bestandsabgleich </vt:lpstr>
      <vt:lpstr>Bestandsabgleich </vt:lpstr>
      <vt:lpstr>Bestandsabgleich </vt:lpstr>
      <vt:lpstr>Bestandsabgleich </vt:lpstr>
      <vt:lpstr>Bestandsabgleich </vt:lpstr>
      <vt:lpstr>Bestandsabgleich </vt:lpstr>
      <vt:lpstr>Bestandsabgleich </vt:lpstr>
      <vt:lpstr>Bestandsabgleich </vt:lpstr>
      <vt:lpstr>Tabelle Kinder PV-Abschlag</vt:lpstr>
      <vt:lpstr>Tabelle Kinder PV-Abschlag</vt:lpstr>
      <vt:lpstr>Tabelle Kinder PV-Abschlag</vt:lpstr>
      <vt:lpstr>Tabelle Kinder PV-Abschlag</vt:lpstr>
      <vt:lpstr>Tabelle Kinder PV-Abschlag</vt:lpstr>
      <vt:lpstr>Tabelle Kinder PV-Abschlag</vt:lpstr>
      <vt:lpstr>Tabelle Kinder PV-Abschlag</vt:lpstr>
      <vt:lpstr>Vielen Dank für Ihre Aufmerksamkeit!</vt:lpstr>
    </vt:vector>
  </TitlesOfParts>
  <Company>BITMARCK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Kramm, Jana</dc:creator>
  <cp:keywords>Präsentation; 16:9; Master</cp:keywords>
  <cp:lastModifiedBy>Rösner, Laura</cp:lastModifiedBy>
  <cp:revision>856</cp:revision>
  <cp:lastPrinted>2019-06-26T13:53:01Z</cp:lastPrinted>
  <dcterms:created xsi:type="dcterms:W3CDTF">2019-04-03T09:35:47Z</dcterms:created>
  <dcterms:modified xsi:type="dcterms:W3CDTF">2025-02-05T09:33:21Z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0x010100D324B6D63E9E2D42A441A8B65EDD14052F0015676DC6F3B857438C5B3B5B452BAA9F</vt:lpwstr>
  </property>
  <property fmtid="{D5CDD505-2E9C-101B-9397-08002B2CF9AE}" pid="3" name="Kunde">
    <vt:lpwstr/>
  </property>
  <property fmtid="{D5CDD505-2E9C-101B-9397-08002B2CF9AE}" pid="4" name="Business Unit">
    <vt:lpwstr>233;#BITMARCK|dbd81ca4-cb86-4f80-8388-011822c94dd7</vt:lpwstr>
  </property>
  <property fmtid="{D5CDD505-2E9C-101B-9397-08002B2CF9AE}" pid="5" name="TaxKeyword">
    <vt:lpwstr>279;#16:9|39f20d7a-f9f3-4a1b-a0aa-0c90a48da8e0;#11;#Präsentation|ac0394b7-6647-4784-b9aa-8c6ca5cac461;#280;#Master|bf392c00-2448-47cf-8091-74901cbc9bd8</vt:lpwstr>
  </property>
  <property fmtid="{D5CDD505-2E9C-101B-9397-08002B2CF9AE}" pid="6" name="Organisations-Einheit">
    <vt:lpwstr/>
  </property>
  <property fmtid="{D5CDD505-2E9C-101B-9397-08002B2CF9AE}" pid="7" name="l5b353217ca64259a41a5d980c4839f6">
    <vt:lpwstr/>
  </property>
  <property fmtid="{D5CDD505-2E9C-101B-9397-08002B2CF9AE}" pid="8" name="i19f774f88074d1f9b90b1f32475359a">
    <vt:lpwstr/>
  </property>
  <property fmtid="{D5CDD505-2E9C-101B-9397-08002B2CF9AE}" pid="9" name="Produkt">
    <vt:lpwstr/>
  </property>
  <property fmtid="{D5CDD505-2E9C-101B-9397-08002B2CF9AE}" pid="10" name="Dokumentenkategorie">
    <vt:lpwstr>278;#Präsentation|846856ce-3219-4de0-b1a0-cb647373547e</vt:lpwstr>
  </property>
  <property fmtid="{D5CDD505-2E9C-101B-9397-08002B2CF9AE}" pid="11" name="eea296248e344bc4aa11f139cede455e">
    <vt:lpwstr/>
  </property>
  <property fmtid="{D5CDD505-2E9C-101B-9397-08002B2CF9AE}" pid="12" name="n0b2663cb06f4b48845034f165ad274c">
    <vt:lpwstr/>
  </property>
  <property fmtid="{D5CDD505-2E9C-101B-9397-08002B2CF9AE}" pid="13" name="Projektkategorie">
    <vt:lpwstr/>
  </property>
  <property fmtid="{D5CDD505-2E9C-101B-9397-08002B2CF9AE}" pid="14" name="MSIP_Label_51ec6a1e-5970-427c-91f8-5f400d44faff_Enabled">
    <vt:lpwstr>true</vt:lpwstr>
  </property>
  <property fmtid="{D5CDD505-2E9C-101B-9397-08002B2CF9AE}" pid="15" name="MSIP_Label_51ec6a1e-5970-427c-91f8-5f400d44faff_SetDate">
    <vt:lpwstr>2024-01-12T15:52:49Z</vt:lpwstr>
  </property>
  <property fmtid="{D5CDD505-2E9C-101B-9397-08002B2CF9AE}" pid="16" name="MSIP_Label_51ec6a1e-5970-427c-91f8-5f400d44faff_Method">
    <vt:lpwstr>Standard</vt:lpwstr>
  </property>
  <property fmtid="{D5CDD505-2E9C-101B-9397-08002B2CF9AE}" pid="17" name="MSIP_Label_51ec6a1e-5970-427c-91f8-5f400d44faff_Name">
    <vt:lpwstr>A2 - Intern</vt:lpwstr>
  </property>
  <property fmtid="{D5CDD505-2E9C-101B-9397-08002B2CF9AE}" pid="18" name="MSIP_Label_51ec6a1e-5970-427c-91f8-5f400d44faff_SiteId">
    <vt:lpwstr>2b267f12-01e4-4cd0-b174-b1724707ba06</vt:lpwstr>
  </property>
  <property fmtid="{D5CDD505-2E9C-101B-9397-08002B2CF9AE}" pid="19" name="MSIP_Label_51ec6a1e-5970-427c-91f8-5f400d44faff_ActionId">
    <vt:lpwstr>edf14742-89da-4e6e-adf1-d4e5bbcf9b29</vt:lpwstr>
  </property>
  <property fmtid="{D5CDD505-2E9C-101B-9397-08002B2CF9AE}" pid="20" name="MSIP_Label_51ec6a1e-5970-427c-91f8-5f400d44faff_ContentBits">
    <vt:lpwstr>2</vt:lpwstr>
  </property>
  <property fmtid="{D5CDD505-2E9C-101B-9397-08002B2CF9AE}" pid="21" name="ClassificationContentMarkingFooterLocations">
    <vt:lpwstr>01 Master Titel:4\02 Master Inhalt:4\1_01 Master Titel:4\1_02 Master Inhalt:4</vt:lpwstr>
  </property>
  <property fmtid="{D5CDD505-2E9C-101B-9397-08002B2CF9AE}" pid="22" name="ClassificationContentMarkingFooterText">
    <vt:lpwstr>A2 - INTERN</vt:lpwstr>
  </property>
</Properties>
</file>